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38" r:id="rId3"/>
    <p:sldId id="350" r:id="rId4"/>
    <p:sldId id="382" r:id="rId5"/>
    <p:sldId id="383" r:id="rId6"/>
    <p:sldId id="384" r:id="rId7"/>
    <p:sldId id="351" r:id="rId8"/>
    <p:sldId id="1158" r:id="rId9"/>
    <p:sldId id="371" r:id="rId10"/>
    <p:sldId id="385" r:id="rId11"/>
    <p:sldId id="372" r:id="rId12"/>
    <p:sldId id="386" r:id="rId13"/>
    <p:sldId id="387" r:id="rId14"/>
    <p:sldId id="388" r:id="rId15"/>
    <p:sldId id="389" r:id="rId16"/>
    <p:sldId id="390" r:id="rId17"/>
    <p:sldId id="391" r:id="rId18"/>
    <p:sldId id="410" r:id="rId19"/>
    <p:sldId id="411" r:id="rId20"/>
    <p:sldId id="412" r:id="rId21"/>
    <p:sldId id="1154" r:id="rId22"/>
    <p:sldId id="1155" r:id="rId23"/>
    <p:sldId id="1147" r:id="rId24"/>
    <p:sldId id="1148" r:id="rId25"/>
    <p:sldId id="408" r:id="rId26"/>
    <p:sldId id="366" r:id="rId27"/>
    <p:sldId id="1156" r:id="rId28"/>
    <p:sldId id="291" r:id="rId29"/>
    <p:sldId id="292" r:id="rId30"/>
    <p:sldId id="339" r:id="rId31"/>
    <p:sldId id="328" r:id="rId32"/>
    <p:sldId id="394" r:id="rId33"/>
    <p:sldId id="1083" r:id="rId34"/>
    <p:sldId id="1126" r:id="rId35"/>
    <p:sldId id="1127" r:id="rId36"/>
    <p:sldId id="1128" r:id="rId37"/>
    <p:sldId id="1129" r:id="rId38"/>
    <p:sldId id="1132" r:id="rId39"/>
    <p:sldId id="1133" r:id="rId40"/>
    <p:sldId id="1134" r:id="rId41"/>
    <p:sldId id="1135" r:id="rId42"/>
    <p:sldId id="1137" r:id="rId43"/>
    <p:sldId id="374" r:id="rId44"/>
    <p:sldId id="375" r:id="rId45"/>
    <p:sldId id="1149" r:id="rId46"/>
    <p:sldId id="1150" r:id="rId47"/>
    <p:sldId id="1151" r:id="rId48"/>
    <p:sldId id="1152" r:id="rId49"/>
    <p:sldId id="1153" r:id="rId50"/>
    <p:sldId id="1138" r:id="rId51"/>
    <p:sldId id="398" r:id="rId52"/>
    <p:sldId id="1157" r:id="rId53"/>
    <p:sldId id="399" r:id="rId54"/>
    <p:sldId id="1082" r:id="rId55"/>
    <p:sldId id="1081" r:id="rId56"/>
    <p:sldId id="1125" r:id="rId57"/>
    <p:sldId id="1159" r:id="rId58"/>
    <p:sldId id="1103" r:id="rId59"/>
    <p:sldId id="1075" r:id="rId60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D966"/>
    <a:srgbClr val="DDEBF7"/>
    <a:srgbClr val="F8CBAD"/>
    <a:srgbClr val="FFF2CC"/>
    <a:srgbClr val="B381D9"/>
    <a:srgbClr val="FF4F4F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705;&#1604;&#1575;&#1587;\TE_Sigma\TE_Sigma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-WESTGARD\Calculators\Sent%20to%20Westgard\Max%20E_NUF%20-%201ks%20rul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-WESTGARD\Calculators\Sent%20to%20Westgard\Max%20E_NUF%20-%201ks%20rul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-WESTGARD\Calculators\Sent%20to%20Westgard\Max%20E_NUF%20-%201ks%20rul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705;&#1604;&#1575;&#1587;\TE_Sigma\TE_Sigm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705;&#1604;&#1575;&#1587;\TE_Sigma\TE_Sigm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-%20ANTWERP\1-WESTGARD\Calculators\Max%20E_NUF%20-%201ks%20Ru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-WESTGARD\Calculators\Sent%20to%20Westgard\Max%20E_NUF%20-%201ks%20rule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-WESTGARD\Calculators\Sent%20to%20Westgard\Max%20E_NUF%20-%201ks%20rule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-WESTGARD\Calculators\Sent%20to%20Westgard\Max%20E_NUF%20-%201ks%20ru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-WESTGARD\Calculators\Sent%20to%20Westgard\Max%20E_NUF%20-%201ks%20rul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-WESTGARD\Calculators\Sent%20to%20Westgard\Max%20E_NUF%20-%201ks%20rul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000029391622801E-2"/>
          <c:y val="2.835320580180228E-2"/>
          <c:w val="0.95044795772308976"/>
          <c:h val="0.92334230724807653"/>
        </c:manualLayout>
      </c:layout>
      <c:scatterChart>
        <c:scatterStyle val="smoothMarker"/>
        <c:varyColors val="0"/>
        <c:ser>
          <c:idx val="1"/>
          <c:order val="0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errBars>
            <c:errDir val="y"/>
            <c:errBarType val="minus"/>
            <c:errValType val="percentage"/>
            <c:noEndCap val="1"/>
            <c:val val="100"/>
            <c:spPr>
              <a:ln w="66675" cmpd="sng">
                <a:gradFill flip="none" rotWithShape="1">
                  <a:gsLst>
                    <a:gs pos="15000">
                      <a:schemeClr val="bg1">
                        <a:alpha val="56000"/>
                      </a:schemeClr>
                    </a:gs>
                    <a:gs pos="100000">
                      <a:srgbClr val="19FF81">
                        <a:lumMod val="10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ln>
            </c:spPr>
          </c:errBars>
          <c:xVal>
            <c:numRef>
              <c:f>Sheet1!$T$4:$T$204</c:f>
              <c:numCache>
                <c:formatCode>General</c:formatCode>
                <c:ptCount val="2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-7.6999999999999993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-7.1999999999999993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-6.6999999999999993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-6.1999999999999993</c:v>
                </c:pt>
                <c:pt idx="39">
                  <c:v>-6.1</c:v>
                </c:pt>
                <c:pt idx="40">
                  <c:v>-6</c:v>
                </c:pt>
                <c:pt idx="41">
                  <c:v>-5.8999999999999995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-5.3999999999999995</c:v>
                </c:pt>
                <c:pt idx="47">
                  <c:v>-5.3</c:v>
                </c:pt>
                <c:pt idx="48">
                  <c:v>-5.1999999999999993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-4.8999999999999995</c:v>
                </c:pt>
                <c:pt idx="52">
                  <c:v>-4.8</c:v>
                </c:pt>
                <c:pt idx="53">
                  <c:v>-4.6999999999999993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-4.3999999999999995</c:v>
                </c:pt>
                <c:pt idx="57">
                  <c:v>-4.3</c:v>
                </c:pt>
                <c:pt idx="58">
                  <c:v>-4.1999999999999993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-3.8999999999999995</c:v>
                </c:pt>
                <c:pt idx="62">
                  <c:v>-3.8</c:v>
                </c:pt>
                <c:pt idx="63">
                  <c:v>-3.6999999999999993</c:v>
                </c:pt>
                <c:pt idx="64">
                  <c:v>-3.5999999999999996</c:v>
                </c:pt>
                <c:pt idx="65">
                  <c:v>-3.5</c:v>
                </c:pt>
                <c:pt idx="66">
                  <c:v>-3.3999999999999995</c:v>
                </c:pt>
                <c:pt idx="67">
                  <c:v>-3.3</c:v>
                </c:pt>
                <c:pt idx="68">
                  <c:v>-3.1999999999999993</c:v>
                </c:pt>
                <c:pt idx="69">
                  <c:v>-3.0999999999999996</c:v>
                </c:pt>
                <c:pt idx="70">
                  <c:v>-3</c:v>
                </c:pt>
                <c:pt idx="71">
                  <c:v>-2.8999999999999995</c:v>
                </c:pt>
                <c:pt idx="72">
                  <c:v>-2.8</c:v>
                </c:pt>
                <c:pt idx="73">
                  <c:v>-2.6999999999999993</c:v>
                </c:pt>
                <c:pt idx="74">
                  <c:v>-2.5999999999999996</c:v>
                </c:pt>
                <c:pt idx="75">
                  <c:v>-2.5</c:v>
                </c:pt>
                <c:pt idx="76">
                  <c:v>-2.3999999999999995</c:v>
                </c:pt>
                <c:pt idx="77">
                  <c:v>-2.2999999999999998</c:v>
                </c:pt>
                <c:pt idx="78">
                  <c:v>-2.1999999999999993</c:v>
                </c:pt>
                <c:pt idx="79">
                  <c:v>-2.0999999999999996</c:v>
                </c:pt>
                <c:pt idx="80">
                  <c:v>-2</c:v>
                </c:pt>
                <c:pt idx="81">
                  <c:v>-1.9000000000000004</c:v>
                </c:pt>
                <c:pt idx="82">
                  <c:v>-1.7999999999999989</c:v>
                </c:pt>
                <c:pt idx="83">
                  <c:v>-1.6999999999999993</c:v>
                </c:pt>
                <c:pt idx="84">
                  <c:v>-1.5999999999999996</c:v>
                </c:pt>
                <c:pt idx="85">
                  <c:v>-1.5</c:v>
                </c:pt>
                <c:pt idx="86">
                  <c:v>-1.4000000000000004</c:v>
                </c:pt>
                <c:pt idx="87">
                  <c:v>-1.2999999999999989</c:v>
                </c:pt>
                <c:pt idx="88">
                  <c:v>-1.1999999999999993</c:v>
                </c:pt>
                <c:pt idx="89">
                  <c:v>-1.0999999999999996</c:v>
                </c:pt>
                <c:pt idx="90">
                  <c:v>-1</c:v>
                </c:pt>
                <c:pt idx="91">
                  <c:v>-0.90000000000000036</c:v>
                </c:pt>
                <c:pt idx="92">
                  <c:v>-0.79999999999999893</c:v>
                </c:pt>
                <c:pt idx="93">
                  <c:v>-0.69999999999999929</c:v>
                </c:pt>
                <c:pt idx="94">
                  <c:v>-0.59999999999999964</c:v>
                </c:pt>
                <c:pt idx="95">
                  <c:v>-0.5</c:v>
                </c:pt>
                <c:pt idx="96">
                  <c:v>-0.39999999999999858</c:v>
                </c:pt>
                <c:pt idx="97">
                  <c:v>-0.29999999999999893</c:v>
                </c:pt>
                <c:pt idx="98">
                  <c:v>-0.19999999999999929</c:v>
                </c:pt>
                <c:pt idx="99">
                  <c:v>-9.9999999999999645E-2</c:v>
                </c:pt>
                <c:pt idx="100">
                  <c:v>0</c:v>
                </c:pt>
                <c:pt idx="101">
                  <c:v>0.10000000000000142</c:v>
                </c:pt>
                <c:pt idx="102">
                  <c:v>0.20000000000000107</c:v>
                </c:pt>
                <c:pt idx="103">
                  <c:v>0.30000000000000071</c:v>
                </c:pt>
                <c:pt idx="104">
                  <c:v>0.40000000000000036</c:v>
                </c:pt>
                <c:pt idx="105">
                  <c:v>0.5</c:v>
                </c:pt>
                <c:pt idx="106">
                  <c:v>0.60000000000000142</c:v>
                </c:pt>
                <c:pt idx="107">
                  <c:v>0.70000000000000107</c:v>
                </c:pt>
                <c:pt idx="108">
                  <c:v>0.80000000000000071</c:v>
                </c:pt>
                <c:pt idx="109">
                  <c:v>0.90000000000000036</c:v>
                </c:pt>
                <c:pt idx="110">
                  <c:v>1</c:v>
                </c:pt>
                <c:pt idx="111">
                  <c:v>1.1000000000000014</c:v>
                </c:pt>
                <c:pt idx="112">
                  <c:v>1.2000000000000011</c:v>
                </c:pt>
                <c:pt idx="113">
                  <c:v>1.3000000000000007</c:v>
                </c:pt>
                <c:pt idx="114">
                  <c:v>1.4000000000000004</c:v>
                </c:pt>
                <c:pt idx="115">
                  <c:v>1.5</c:v>
                </c:pt>
                <c:pt idx="116">
                  <c:v>1.6000000000000014</c:v>
                </c:pt>
                <c:pt idx="117">
                  <c:v>1.7000000000000011</c:v>
                </c:pt>
                <c:pt idx="118">
                  <c:v>1.8000000000000007</c:v>
                </c:pt>
                <c:pt idx="119">
                  <c:v>1.9000000000000004</c:v>
                </c:pt>
                <c:pt idx="120">
                  <c:v>2</c:v>
                </c:pt>
                <c:pt idx="121">
                  <c:v>2.1000000000000014</c:v>
                </c:pt>
                <c:pt idx="122">
                  <c:v>2.2000000000000011</c:v>
                </c:pt>
                <c:pt idx="123">
                  <c:v>2.3000000000000007</c:v>
                </c:pt>
                <c:pt idx="124">
                  <c:v>2.4000000000000004</c:v>
                </c:pt>
                <c:pt idx="125">
                  <c:v>2.5</c:v>
                </c:pt>
                <c:pt idx="126">
                  <c:v>2.6000000000000014</c:v>
                </c:pt>
                <c:pt idx="127">
                  <c:v>2.7000000000000011</c:v>
                </c:pt>
                <c:pt idx="128">
                  <c:v>2.8000000000000007</c:v>
                </c:pt>
                <c:pt idx="129">
                  <c:v>2.9000000000000004</c:v>
                </c:pt>
                <c:pt idx="130">
                  <c:v>3</c:v>
                </c:pt>
                <c:pt idx="131">
                  <c:v>3.1000000000000014</c:v>
                </c:pt>
                <c:pt idx="132">
                  <c:v>3.2000000000000011</c:v>
                </c:pt>
                <c:pt idx="133">
                  <c:v>3.3000000000000007</c:v>
                </c:pt>
                <c:pt idx="134">
                  <c:v>3.4000000000000004</c:v>
                </c:pt>
                <c:pt idx="135">
                  <c:v>3.5</c:v>
                </c:pt>
                <c:pt idx="136">
                  <c:v>3.6000000000000014</c:v>
                </c:pt>
                <c:pt idx="137">
                  <c:v>3.7000000000000011</c:v>
                </c:pt>
                <c:pt idx="138">
                  <c:v>3.8000000000000007</c:v>
                </c:pt>
                <c:pt idx="139">
                  <c:v>3.9000000000000004</c:v>
                </c:pt>
                <c:pt idx="140">
                  <c:v>4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4.6000000000000014</c:v>
                </c:pt>
                <c:pt idx="147">
                  <c:v>4.7000000000000011</c:v>
                </c:pt>
                <c:pt idx="148">
                  <c:v>4.8000000000000007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5.1000000000000014</c:v>
                </c:pt>
                <c:pt idx="152">
                  <c:v>5.2000000000000011</c:v>
                </c:pt>
                <c:pt idx="153">
                  <c:v>5.3000000000000007</c:v>
                </c:pt>
                <c:pt idx="154">
                  <c:v>5.4</c:v>
                </c:pt>
                <c:pt idx="155">
                  <c:v>5.5</c:v>
                </c:pt>
                <c:pt idx="156">
                  <c:v>5.6000000000000014</c:v>
                </c:pt>
                <c:pt idx="157">
                  <c:v>5.7000000000000011</c:v>
                </c:pt>
                <c:pt idx="158">
                  <c:v>5.8000000000000007</c:v>
                </c:pt>
                <c:pt idx="159">
                  <c:v>5.9</c:v>
                </c:pt>
                <c:pt idx="160">
                  <c:v>6</c:v>
                </c:pt>
                <c:pt idx="161">
                  <c:v>6.1000000000000014</c:v>
                </c:pt>
                <c:pt idx="162">
                  <c:v>6.1999999999999993</c:v>
                </c:pt>
                <c:pt idx="163">
                  <c:v>6.3000000000000007</c:v>
                </c:pt>
                <c:pt idx="164">
                  <c:v>6.4000000000000021</c:v>
                </c:pt>
                <c:pt idx="165">
                  <c:v>6.5</c:v>
                </c:pt>
                <c:pt idx="166">
                  <c:v>6.6000000000000014</c:v>
                </c:pt>
                <c:pt idx="167">
                  <c:v>6.6999999999999993</c:v>
                </c:pt>
                <c:pt idx="168">
                  <c:v>6.8000000000000007</c:v>
                </c:pt>
                <c:pt idx="169">
                  <c:v>6.9000000000000021</c:v>
                </c:pt>
                <c:pt idx="170">
                  <c:v>7</c:v>
                </c:pt>
                <c:pt idx="171">
                  <c:v>7.1000000000000014</c:v>
                </c:pt>
                <c:pt idx="172">
                  <c:v>7.1999999999999993</c:v>
                </c:pt>
                <c:pt idx="173">
                  <c:v>7.3000000000000007</c:v>
                </c:pt>
                <c:pt idx="174">
                  <c:v>7.4000000000000021</c:v>
                </c:pt>
                <c:pt idx="175">
                  <c:v>7.5</c:v>
                </c:pt>
                <c:pt idx="176">
                  <c:v>7.6000000000000014</c:v>
                </c:pt>
                <c:pt idx="177">
                  <c:v>7.6999999999999993</c:v>
                </c:pt>
                <c:pt idx="178">
                  <c:v>7.8000000000000007</c:v>
                </c:pt>
                <c:pt idx="179">
                  <c:v>7.9000000000000021</c:v>
                </c:pt>
                <c:pt idx="180">
                  <c:v>8</c:v>
                </c:pt>
                <c:pt idx="181">
                  <c:v>8.1000000000000014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8.4000000000000021</c:v>
                </c:pt>
                <c:pt idx="185">
                  <c:v>8.5</c:v>
                </c:pt>
                <c:pt idx="186">
                  <c:v>8.6000000000000014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8.9000000000000021</c:v>
                </c:pt>
                <c:pt idx="190">
                  <c:v>9</c:v>
                </c:pt>
                <c:pt idx="191">
                  <c:v>9.1000000000000014</c:v>
                </c:pt>
                <c:pt idx="192">
                  <c:v>9.2000000000000028</c:v>
                </c:pt>
                <c:pt idx="193">
                  <c:v>9.3000000000000007</c:v>
                </c:pt>
                <c:pt idx="194">
                  <c:v>9.4000000000000021</c:v>
                </c:pt>
                <c:pt idx="195">
                  <c:v>9.5</c:v>
                </c:pt>
                <c:pt idx="196">
                  <c:v>9.6000000000000014</c:v>
                </c:pt>
                <c:pt idx="197">
                  <c:v>9.7000000000000028</c:v>
                </c:pt>
                <c:pt idx="198">
                  <c:v>9.8000000000000007</c:v>
                </c:pt>
                <c:pt idx="199">
                  <c:v>9.9000000000000021</c:v>
                </c:pt>
                <c:pt idx="200">
                  <c:v>10</c:v>
                </c:pt>
              </c:numCache>
            </c:numRef>
          </c:xVal>
          <c:yVal>
            <c:numRef>
              <c:f>Sheet1!$W$4:$W$204</c:f>
              <c:numCache>
                <c:formatCode>General</c:formatCode>
                <c:ptCount val="20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5.919799941869564E-3</c:v>
                </c:pt>
                <c:pt idx="22">
                  <c:v>6.3914605539941863E-3</c:v>
                </c:pt>
                <c:pt idx="23">
                  <c:v>6.8939650931956736E-3</c:v>
                </c:pt>
                <c:pt idx="24">
                  <c:v>7.4287190093480712E-3</c:v>
                </c:pt>
                <c:pt idx="25">
                  <c:v>7.9971394158913703E-3</c:v>
                </c:pt>
                <c:pt idx="26">
                  <c:v>8.6006502509076467E-3</c:v>
                </c:pt>
                <c:pt idx="27">
                  <c:v>9.2406770309924943E-3</c:v>
                </c:pt>
                <c:pt idx="28">
                  <c:v>9.9186411986460776E-3</c:v>
                </c:pt>
                <c:pt idx="29">
                  <c:v>1.0635954066842177E-2</c:v>
                </c:pt>
                <c:pt idx="30">
                  <c:v>1.1394010367560043E-2</c:v>
                </c:pt>
                <c:pt idx="31">
                  <c:v>1.2194181414367193E-2</c:v>
                </c:pt>
                <c:pt idx="32">
                  <c:v>1.3037807892605814E-2</c:v>
                </c:pt>
                <c:pt idx="33">
                  <c:v>1.3926192294340719E-2</c:v>
                </c:pt>
                <c:pt idx="34">
                  <c:v>1.4860591018949897E-2</c:v>
                </c:pt>
                <c:pt idx="35">
                  <c:v>1.5842206164055211E-2</c:v>
                </c:pt>
                <c:pt idx="36">
                  <c:v>1.6872177035371267E-2</c:v>
                </c:pt>
                <c:pt idx="37">
                  <c:v>1.7951571407964908E-2</c:v>
                </c:pt>
                <c:pt idx="38">
                  <c:v>1.9081376575333237E-2</c:v>
                </c:pt>
                <c:pt idx="39">
                  <c:v>2.0262490226587892E-2</c:v>
                </c:pt>
                <c:pt idx="40">
                  <c:v>2.1495711195841219E-2</c:v>
                </c:pt>
                <c:pt idx="41">
                  <c:v>2.2781730131586658E-2</c:v>
                </c:pt>
                <c:pt idx="42">
                  <c:v>2.4121120137409607E-2</c:v>
                </c:pt>
                <c:pt idx="43">
                  <c:v>2.5514327438716559E-2</c:v>
                </c:pt>
                <c:pt idx="44">
                  <c:v>2.6961662133284863E-2</c:v>
                </c:pt>
                <c:pt idx="45">
                  <c:v>2.8463289086272926E-2</c:v>
                </c:pt>
                <c:pt idx="46">
                  <c:v>3.0019219032847932E-2</c:v>
                </c:pt>
                <c:pt idx="47">
                  <c:v>3.1629299953742633E-2</c:v>
                </c:pt>
                <c:pt idx="48">
                  <c:v>3.3293208790807848E-2</c:v>
                </c:pt>
                <c:pt idx="49">
                  <c:v>3.5010443570939846E-2</c:v>
                </c:pt>
                <c:pt idx="50">
                  <c:v>3.6780316007600011E-2</c:v>
                </c:pt>
                <c:pt idx="51">
                  <c:v>3.8601944649472156E-2</c:v>
                </c:pt>
                <c:pt idx="52">
                  <c:v>4.0474248645591182E-2</c:v>
                </c:pt>
                <c:pt idx="53">
                  <c:v>4.2395942195500448E-2</c:v>
                </c:pt>
                <c:pt idx="54">
                  <c:v>4.4365529751629863E-2</c:v>
                </c:pt>
                <c:pt idx="55">
                  <c:v>4.638130203911809E-2</c:v>
                </c:pt>
                <c:pt idx="56">
                  <c:v>4.8441332955716641E-2</c:v>
                </c:pt>
                <c:pt idx="57">
                  <c:v>5.0543477411204497E-2</c:v>
                </c:pt>
                <c:pt idx="58">
                  <c:v>5.2685370161910987E-2</c:v>
                </c:pt>
                <c:pt idx="59">
                  <c:v>5.4864425691494363E-2</c:v>
                </c:pt>
                <c:pt idx="60">
                  <c:v>5.7077839184069341E-2</c:v>
                </c:pt>
                <c:pt idx="61">
                  <c:v>5.9322588630135946E-2</c:v>
                </c:pt>
                <c:pt idx="62">
                  <c:v>6.1595438099558537E-2</c:v>
                </c:pt>
                <c:pt idx="63">
                  <c:v>6.3892942209114206E-2</c:v>
                </c:pt>
                <c:pt idx="64">
                  <c:v>6.6211451804906091E-2</c:v>
                </c:pt>
                <c:pt idx="65">
                  <c:v>6.8547120872271647E-2</c:v>
                </c:pt>
                <c:pt idx="66">
                  <c:v>7.0895914677753968E-2</c:v>
                </c:pt>
                <c:pt idx="67">
                  <c:v>7.3253619139306808E-2</c:v>
                </c:pt>
                <c:pt idx="68">
                  <c:v>7.5615851412232302E-2</c:v>
                </c:pt>
                <c:pt idx="69">
                  <c:v>7.7978071669471349E-2</c:v>
                </c:pt>
                <c:pt idx="70">
                  <c:v>8.0335596045854593E-2</c:v>
                </c:pt>
                <c:pt idx="71">
                  <c:v>8.2683610706850361E-2</c:v>
                </c:pt>
                <c:pt idx="72">
                  <c:v>8.5017186993294858E-2</c:v>
                </c:pt>
                <c:pt idx="73">
                  <c:v>8.7331297584642018E-2</c:v>
                </c:pt>
                <c:pt idx="74">
                  <c:v>8.9620833614504528E-2</c:v>
                </c:pt>
                <c:pt idx="75">
                  <c:v>9.1880622663763262E-2</c:v>
                </c:pt>
                <c:pt idx="76">
                  <c:v>9.4105447548376395E-2</c:v>
                </c:pt>
                <c:pt idx="77">
                  <c:v>9.6290065811309403E-2</c:v>
                </c:pt>
                <c:pt idx="78">
                  <c:v>9.8429229820810427E-2</c:v>
                </c:pt>
                <c:pt idx="79">
                  <c:v>0.10051770737064852</c:v>
                </c:pt>
                <c:pt idx="80">
                  <c:v>0.10255030267199221</c:v>
                </c:pt>
                <c:pt idx="81">
                  <c:v>0.10452187762139555</c:v>
                </c:pt>
                <c:pt idx="82">
                  <c:v>0.10642737322494711</c:v>
                </c:pt>
                <c:pt idx="83">
                  <c:v>0.10826183105507514</c:v>
                </c:pt>
                <c:pt idx="84">
                  <c:v>0.1100204146138436</c:v>
                </c:pt>
                <c:pt idx="85">
                  <c:v>0.11169843047485539</c:v>
                </c:pt>
                <c:pt idx="86">
                  <c:v>0.11329134907513912</c:v>
                </c:pt>
                <c:pt idx="87">
                  <c:v>0.11479482502865182</c:v>
                </c:pt>
                <c:pt idx="88">
                  <c:v>0.11620471683430279</c:v>
                </c:pt>
                <c:pt idx="89">
                  <c:v>0.11751710585369354</c:v>
                </c:pt>
                <c:pt idx="90">
                  <c:v>0.11872831443707117</c:v>
                </c:pt>
                <c:pt idx="91">
                  <c:v>0.11983492308029517</c:v>
                </c:pt>
                <c:pt idx="92">
                  <c:v>0.1208337865008904</c:v>
                </c:pt>
                <c:pt idx="93">
                  <c:v>0.12172204852747157</c:v>
                </c:pt>
                <c:pt idx="94">
                  <c:v>0.12249715570392873</c:v>
                </c:pt>
                <c:pt idx="95">
                  <c:v>0.12315686951770699</c:v>
                </c:pt>
                <c:pt idx="96">
                  <c:v>0.12369927717023423</c:v>
                </c:pt>
                <c:pt idx="97">
                  <c:v>0.12412280081697619</c:v>
                </c:pt>
                <c:pt idx="98">
                  <c:v>0.12442620521465206</c:v>
                </c:pt>
                <c:pt idx="99">
                  <c:v>0.12460860372373961</c:v>
                </c:pt>
                <c:pt idx="100">
                  <c:v>0.12466946262544772</c:v>
                </c:pt>
                <c:pt idx="101">
                  <c:v>0.12460860372373961</c:v>
                </c:pt>
                <c:pt idx="102">
                  <c:v>0.12442620521465206</c:v>
                </c:pt>
                <c:pt idx="103">
                  <c:v>0.12412280081697619</c:v>
                </c:pt>
                <c:pt idx="104">
                  <c:v>0.12369927717023423</c:v>
                </c:pt>
                <c:pt idx="105">
                  <c:v>0.12315686951770699</c:v>
                </c:pt>
                <c:pt idx="106">
                  <c:v>0.1224971557039287</c:v>
                </c:pt>
                <c:pt idx="107">
                  <c:v>0.12172204852747157</c:v>
                </c:pt>
                <c:pt idx="108">
                  <c:v>0.12083378650089037</c:v>
                </c:pt>
                <c:pt idx="109">
                  <c:v>0.11983492308029517</c:v>
                </c:pt>
                <c:pt idx="110">
                  <c:v>0.11872831443707117</c:v>
                </c:pt>
                <c:pt idx="111">
                  <c:v>0.11751710585369352</c:v>
                </c:pt>
                <c:pt idx="112">
                  <c:v>0.11620471683430278</c:v>
                </c:pt>
                <c:pt idx="113">
                  <c:v>0.11479482502865181</c:v>
                </c:pt>
                <c:pt idx="114">
                  <c:v>0.11329134907513912</c:v>
                </c:pt>
                <c:pt idx="115">
                  <c:v>0.11169843047485539</c:v>
                </c:pt>
                <c:pt idx="116">
                  <c:v>0.11002041461384357</c:v>
                </c:pt>
                <c:pt idx="117">
                  <c:v>0.10826183105507513</c:v>
                </c:pt>
                <c:pt idx="118">
                  <c:v>0.10642737322494707</c:v>
                </c:pt>
                <c:pt idx="119">
                  <c:v>0.10452187762139555</c:v>
                </c:pt>
                <c:pt idx="120">
                  <c:v>0.10255030267199221</c:v>
                </c:pt>
                <c:pt idx="121">
                  <c:v>0.10051770737064848</c:v>
                </c:pt>
                <c:pt idx="122">
                  <c:v>9.8429229820810385E-2</c:v>
                </c:pt>
                <c:pt idx="123">
                  <c:v>9.6290065811309389E-2</c:v>
                </c:pt>
                <c:pt idx="124">
                  <c:v>9.4105447548376367E-2</c:v>
                </c:pt>
                <c:pt idx="125">
                  <c:v>9.1880622663763262E-2</c:v>
                </c:pt>
                <c:pt idx="126">
                  <c:v>8.9620833614504486E-2</c:v>
                </c:pt>
                <c:pt idx="127">
                  <c:v>8.7331297584641976E-2</c:v>
                </c:pt>
                <c:pt idx="128">
                  <c:v>8.501718699329483E-2</c:v>
                </c:pt>
                <c:pt idx="129">
                  <c:v>8.2683610706850333E-2</c:v>
                </c:pt>
                <c:pt idx="130">
                  <c:v>8.0335596045854593E-2</c:v>
                </c:pt>
                <c:pt idx="131">
                  <c:v>7.7978071669471322E-2</c:v>
                </c:pt>
                <c:pt idx="132">
                  <c:v>7.5615851412232288E-2</c:v>
                </c:pt>
                <c:pt idx="133">
                  <c:v>7.325361913930678E-2</c:v>
                </c:pt>
                <c:pt idx="134">
                  <c:v>7.0895914677753955E-2</c:v>
                </c:pt>
                <c:pt idx="135">
                  <c:v>6.8547120872271647E-2</c:v>
                </c:pt>
                <c:pt idx="136">
                  <c:v>6.6211451804906063E-2</c:v>
                </c:pt>
                <c:pt idx="137">
                  <c:v>6.3892942209114192E-2</c:v>
                </c:pt>
                <c:pt idx="138">
                  <c:v>6.1595438099558517E-2</c:v>
                </c:pt>
                <c:pt idx="139">
                  <c:v>5.9322588630135932E-2</c:v>
                </c:pt>
                <c:pt idx="140">
                  <c:v>5.7077839184069341E-2</c:v>
                </c:pt>
                <c:pt idx="141">
                  <c:v>5.4864425691494315E-2</c:v>
                </c:pt>
                <c:pt idx="142">
                  <c:v>5.2685370161910959E-2</c:v>
                </c:pt>
                <c:pt idx="143">
                  <c:v>5.0543477411204456E-2</c:v>
                </c:pt>
                <c:pt idx="144">
                  <c:v>4.8441332955716628E-2</c:v>
                </c:pt>
                <c:pt idx="145">
                  <c:v>4.638130203911809E-2</c:v>
                </c:pt>
                <c:pt idx="146">
                  <c:v>4.4365529751629822E-2</c:v>
                </c:pt>
                <c:pt idx="147">
                  <c:v>4.2395942195500434E-2</c:v>
                </c:pt>
                <c:pt idx="148">
                  <c:v>4.0474248645591147E-2</c:v>
                </c:pt>
                <c:pt idx="149">
                  <c:v>3.8601944649472142E-2</c:v>
                </c:pt>
                <c:pt idx="150">
                  <c:v>3.6780316007600011E-2</c:v>
                </c:pt>
                <c:pt idx="151">
                  <c:v>3.5010443570939818E-2</c:v>
                </c:pt>
                <c:pt idx="152">
                  <c:v>3.329320879080782E-2</c:v>
                </c:pt>
                <c:pt idx="153">
                  <c:v>3.1629299953742598E-2</c:v>
                </c:pt>
                <c:pt idx="154">
                  <c:v>3.0019219032847922E-2</c:v>
                </c:pt>
                <c:pt idx="155">
                  <c:v>2.8463289086272926E-2</c:v>
                </c:pt>
                <c:pt idx="156">
                  <c:v>2.6961662133284822E-2</c:v>
                </c:pt>
                <c:pt idx="157">
                  <c:v>2.5514327438716549E-2</c:v>
                </c:pt>
                <c:pt idx="158">
                  <c:v>2.412112013740959E-2</c:v>
                </c:pt>
                <c:pt idx="159">
                  <c:v>2.2781730131586648E-2</c:v>
                </c:pt>
                <c:pt idx="160">
                  <c:v>2.1495711195841219E-2</c:v>
                </c:pt>
                <c:pt idx="161">
                  <c:v>2.0262490226587864E-2</c:v>
                </c:pt>
                <c:pt idx="162">
                  <c:v>1.9081376575333237E-2</c:v>
                </c:pt>
                <c:pt idx="163">
                  <c:v>1.7951571407964897E-2</c:v>
                </c:pt>
                <c:pt idx="164">
                  <c:v>1.687217703537125E-2</c:v>
                </c:pt>
                <c:pt idx="165">
                  <c:v>1.5842206164055211E-2</c:v>
                </c:pt>
                <c:pt idx="166">
                  <c:v>1.4860591018949869E-2</c:v>
                </c:pt>
                <c:pt idx="167">
                  <c:v>1.3926192294340719E-2</c:v>
                </c:pt>
                <c:pt idx="168">
                  <c:v>1.3037807892605814E-2</c:v>
                </c:pt>
                <c:pt idx="169">
                  <c:v>1.2194181414367183E-2</c:v>
                </c:pt>
                <c:pt idx="170">
                  <c:v>1.1394010367560043E-2</c:v>
                </c:pt>
                <c:pt idx="171">
                  <c:v>1.0635954066842158E-2</c:v>
                </c:pt>
                <c:pt idx="172">
                  <c:v>9.9186411986460776E-3</c:v>
                </c:pt>
                <c:pt idx="173">
                  <c:v>9.2406770309924943E-3</c:v>
                </c:pt>
                <c:pt idx="174">
                  <c:v>8.6006502509076398E-3</c:v>
                </c:pt>
                <c:pt idx="175">
                  <c:v>7.9971394158913703E-3</c:v>
                </c:pt>
                <c:pt idx="176">
                  <c:v>7.4287190093480573E-3</c:v>
                </c:pt>
                <c:pt idx="177">
                  <c:v>6.8939650931956736E-3</c:v>
                </c:pt>
                <c:pt idx="178">
                  <c:v>6.3914605539941863E-3</c:v>
                </c:pt>
                <c:pt idx="179">
                  <c:v>5.9197999418695588E-3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80A-42A5-BD38-3DA8726CBFEC}"/>
            </c:ext>
          </c:extLst>
        </c:ser>
        <c:ser>
          <c:idx val="2"/>
          <c:order val="1"/>
          <c:spPr>
            <a:ln>
              <a:solidFill>
                <a:schemeClr val="tx1"/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  <c:spPr>
              <a:ln>
                <a:solidFill>
                  <a:srgbClr val="FFC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80A-42A5-BD38-3DA8726CBFE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0A-42A5-BD38-3DA8726CBF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b="1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50"/>
                        </a:solidFill>
                      </a:rPr>
                      <a:t>Target</a:t>
                    </a:r>
                    <a:endParaRPr lang="en-US" b="1">
                      <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solidFill>
                        <a:srgbClr val="00B050"/>
                      </a:solidFill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80A-42A5-BD38-3DA8726CBFEC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Sheet1!$Q$9:$Q$11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Sheet1!$R$9:$R$11</c:f>
              <c:numCache>
                <c:formatCode>General</c:formatCode>
                <c:ptCount val="3"/>
                <c:pt idx="0">
                  <c:v>-6.233473131272386E-3</c:v>
                </c:pt>
                <c:pt idx="1">
                  <c:v>0.14336988201926487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80A-42A5-BD38-3DA8726CBFEC}"/>
            </c:ext>
          </c:extLst>
        </c:ser>
        <c:ser>
          <c:idx val="3"/>
          <c:order val="2"/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0A-42A5-BD38-3DA8726CBFEC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 b="1">
                        <a:solidFill>
                          <a:srgbClr val="FF0000"/>
                        </a:solidFill>
                      </a:defRPr>
                    </a:pPr>
                    <a:r>
                      <a:rPr lang="en-US" sz="1600" b="1">
                        <a:solidFill>
                          <a:srgbClr val="FF0000"/>
                        </a:solidFill>
                      </a:rPr>
                      <a:t>-TEa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80A-42A5-BD38-3DA8726CBFEC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Sheet1!$Q$13:$Q$15</c:f>
              <c:numCache>
                <c:formatCode>General</c:formatCode>
                <c:ptCount val="3"/>
                <c:pt idx="0">
                  <c:v>-8</c:v>
                </c:pt>
                <c:pt idx="1">
                  <c:v>-8</c:v>
                </c:pt>
              </c:numCache>
            </c:numRef>
          </c:xVal>
          <c:yVal>
            <c:numRef>
              <c:f>Sheet1!$R$13:$R$15</c:f>
              <c:numCache>
                <c:formatCode>General</c:formatCode>
                <c:ptCount val="3"/>
                <c:pt idx="0">
                  <c:v>-6.233473131272386E-3</c:v>
                </c:pt>
                <c:pt idx="1">
                  <c:v>0.1309029357567201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480A-42A5-BD38-3DA8726CBFEC}"/>
            </c:ext>
          </c:extLst>
        </c:ser>
        <c:ser>
          <c:idx val="5"/>
          <c:order val="3"/>
          <c:spPr>
            <a:ln>
              <a:solidFill>
                <a:srgbClr val="FF0000"/>
              </a:solidFill>
            </a:ln>
          </c:spPr>
          <c:marker>
            <c:symbol val="none"/>
          </c:marker>
          <c:dPt>
            <c:idx val="1"/>
            <c:bubble3D val="0"/>
            <c:spPr>
              <a:ln w="28575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80A-42A5-BD38-3DA8726CBFE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0A-42A5-BD38-3DA8726CBF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+TEa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80A-42A5-BD38-3DA8726CB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Sheet1!$Q$17:$Q$19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</c:numCache>
            </c:numRef>
          </c:xVal>
          <c:yVal>
            <c:numRef>
              <c:f>Sheet1!$R$17:$R$19</c:f>
              <c:numCache>
                <c:formatCode>General</c:formatCode>
                <c:ptCount val="3"/>
                <c:pt idx="0">
                  <c:v>-6.233473131272386E-3</c:v>
                </c:pt>
                <c:pt idx="1">
                  <c:v>0.1309029357567201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480A-42A5-BD38-3DA8726CBFEC}"/>
            </c:ext>
          </c:extLst>
        </c:ser>
        <c:ser>
          <c:idx val="6"/>
          <c:order val="4"/>
          <c:spPr>
            <a:ln w="38100">
              <a:solidFill>
                <a:schemeClr val="tx1"/>
              </a:solidFill>
              <a:headEnd type="none" w="med" len="med"/>
              <a:tailEnd type="triangle" w="med" len="med"/>
            </a:ln>
          </c:spPr>
          <c:marker>
            <c:symbol val="none"/>
          </c:marker>
          <c:xVal>
            <c:numRef>
              <c:f>Sheet1!$K$6:$K$7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Sheet1!$L$6:$L$7</c:f>
              <c:numCache>
                <c:formatCode>General</c:formatCode>
                <c:ptCount val="2"/>
                <c:pt idx="0">
                  <c:v>7.4801677575268621E-2</c:v>
                </c:pt>
                <c:pt idx="1">
                  <c:v>7.4801677575268621E-2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480A-42A5-BD38-3DA8726CBFEC}"/>
            </c:ext>
          </c:extLst>
        </c:ser>
        <c:ser>
          <c:idx val="7"/>
          <c:order val="5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errBars>
            <c:errDir val="y"/>
            <c:errBarType val="minus"/>
            <c:errValType val="percentage"/>
            <c:noEndCap val="1"/>
            <c:val val="100"/>
            <c:spPr>
              <a:ln w="44450" cmpd="sng">
                <a:solidFill>
                  <a:srgbClr val="FF0000"/>
                </a:solidFill>
              </a:ln>
            </c:spPr>
          </c:errBars>
          <c:xVal>
            <c:numRef>
              <c:f>Sheet1!$T$4:$T$204</c:f>
              <c:numCache>
                <c:formatCode>General</c:formatCode>
                <c:ptCount val="2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-7.6999999999999993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-7.1999999999999993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-6.6999999999999993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-6.1999999999999993</c:v>
                </c:pt>
                <c:pt idx="39">
                  <c:v>-6.1</c:v>
                </c:pt>
                <c:pt idx="40">
                  <c:v>-6</c:v>
                </c:pt>
                <c:pt idx="41">
                  <c:v>-5.8999999999999995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-5.3999999999999995</c:v>
                </c:pt>
                <c:pt idx="47">
                  <c:v>-5.3</c:v>
                </c:pt>
                <c:pt idx="48">
                  <c:v>-5.1999999999999993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-4.8999999999999995</c:v>
                </c:pt>
                <c:pt idx="52">
                  <c:v>-4.8</c:v>
                </c:pt>
                <c:pt idx="53">
                  <c:v>-4.6999999999999993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-4.3999999999999995</c:v>
                </c:pt>
                <c:pt idx="57">
                  <c:v>-4.3</c:v>
                </c:pt>
                <c:pt idx="58">
                  <c:v>-4.1999999999999993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-3.8999999999999995</c:v>
                </c:pt>
                <c:pt idx="62">
                  <c:v>-3.8</c:v>
                </c:pt>
                <c:pt idx="63">
                  <c:v>-3.6999999999999993</c:v>
                </c:pt>
                <c:pt idx="64">
                  <c:v>-3.5999999999999996</c:v>
                </c:pt>
                <c:pt idx="65">
                  <c:v>-3.5</c:v>
                </c:pt>
                <c:pt idx="66">
                  <c:v>-3.3999999999999995</c:v>
                </c:pt>
                <c:pt idx="67">
                  <c:v>-3.3</c:v>
                </c:pt>
                <c:pt idx="68">
                  <c:v>-3.1999999999999993</c:v>
                </c:pt>
                <c:pt idx="69">
                  <c:v>-3.0999999999999996</c:v>
                </c:pt>
                <c:pt idx="70">
                  <c:v>-3</c:v>
                </c:pt>
                <c:pt idx="71">
                  <c:v>-2.8999999999999995</c:v>
                </c:pt>
                <c:pt idx="72">
                  <c:v>-2.8</c:v>
                </c:pt>
                <c:pt idx="73">
                  <c:v>-2.6999999999999993</c:v>
                </c:pt>
                <c:pt idx="74">
                  <c:v>-2.5999999999999996</c:v>
                </c:pt>
                <c:pt idx="75">
                  <c:v>-2.5</c:v>
                </c:pt>
                <c:pt idx="76">
                  <c:v>-2.3999999999999995</c:v>
                </c:pt>
                <c:pt idx="77">
                  <c:v>-2.2999999999999998</c:v>
                </c:pt>
                <c:pt idx="78">
                  <c:v>-2.1999999999999993</c:v>
                </c:pt>
                <c:pt idx="79">
                  <c:v>-2.0999999999999996</c:v>
                </c:pt>
                <c:pt idx="80">
                  <c:v>-2</c:v>
                </c:pt>
                <c:pt idx="81">
                  <c:v>-1.9000000000000004</c:v>
                </c:pt>
                <c:pt idx="82">
                  <c:v>-1.7999999999999989</c:v>
                </c:pt>
                <c:pt idx="83">
                  <c:v>-1.6999999999999993</c:v>
                </c:pt>
                <c:pt idx="84">
                  <c:v>-1.5999999999999996</c:v>
                </c:pt>
                <c:pt idx="85">
                  <c:v>-1.5</c:v>
                </c:pt>
                <c:pt idx="86">
                  <c:v>-1.4000000000000004</c:v>
                </c:pt>
                <c:pt idx="87">
                  <c:v>-1.2999999999999989</c:v>
                </c:pt>
                <c:pt idx="88">
                  <c:v>-1.1999999999999993</c:v>
                </c:pt>
                <c:pt idx="89">
                  <c:v>-1.0999999999999996</c:v>
                </c:pt>
                <c:pt idx="90">
                  <c:v>-1</c:v>
                </c:pt>
                <c:pt idx="91">
                  <c:v>-0.90000000000000036</c:v>
                </c:pt>
                <c:pt idx="92">
                  <c:v>-0.79999999999999893</c:v>
                </c:pt>
                <c:pt idx="93">
                  <c:v>-0.69999999999999929</c:v>
                </c:pt>
                <c:pt idx="94">
                  <c:v>-0.59999999999999964</c:v>
                </c:pt>
                <c:pt idx="95">
                  <c:v>-0.5</c:v>
                </c:pt>
                <c:pt idx="96">
                  <c:v>-0.39999999999999858</c:v>
                </c:pt>
                <c:pt idx="97">
                  <c:v>-0.29999999999999893</c:v>
                </c:pt>
                <c:pt idx="98">
                  <c:v>-0.19999999999999929</c:v>
                </c:pt>
                <c:pt idx="99">
                  <c:v>-9.9999999999999645E-2</c:v>
                </c:pt>
                <c:pt idx="100">
                  <c:v>0</c:v>
                </c:pt>
                <c:pt idx="101">
                  <c:v>0.10000000000000142</c:v>
                </c:pt>
                <c:pt idx="102">
                  <c:v>0.20000000000000107</c:v>
                </c:pt>
                <c:pt idx="103">
                  <c:v>0.30000000000000071</c:v>
                </c:pt>
                <c:pt idx="104">
                  <c:v>0.40000000000000036</c:v>
                </c:pt>
                <c:pt idx="105">
                  <c:v>0.5</c:v>
                </c:pt>
                <c:pt idx="106">
                  <c:v>0.60000000000000142</c:v>
                </c:pt>
                <c:pt idx="107">
                  <c:v>0.70000000000000107</c:v>
                </c:pt>
                <c:pt idx="108">
                  <c:v>0.80000000000000071</c:v>
                </c:pt>
                <c:pt idx="109">
                  <c:v>0.90000000000000036</c:v>
                </c:pt>
                <c:pt idx="110">
                  <c:v>1</c:v>
                </c:pt>
                <c:pt idx="111">
                  <c:v>1.1000000000000014</c:v>
                </c:pt>
                <c:pt idx="112">
                  <c:v>1.2000000000000011</c:v>
                </c:pt>
                <c:pt idx="113">
                  <c:v>1.3000000000000007</c:v>
                </c:pt>
                <c:pt idx="114">
                  <c:v>1.4000000000000004</c:v>
                </c:pt>
                <c:pt idx="115">
                  <c:v>1.5</c:v>
                </c:pt>
                <c:pt idx="116">
                  <c:v>1.6000000000000014</c:v>
                </c:pt>
                <c:pt idx="117">
                  <c:v>1.7000000000000011</c:v>
                </c:pt>
                <c:pt idx="118">
                  <c:v>1.8000000000000007</c:v>
                </c:pt>
                <c:pt idx="119">
                  <c:v>1.9000000000000004</c:v>
                </c:pt>
                <c:pt idx="120">
                  <c:v>2</c:v>
                </c:pt>
                <c:pt idx="121">
                  <c:v>2.1000000000000014</c:v>
                </c:pt>
                <c:pt idx="122">
                  <c:v>2.2000000000000011</c:v>
                </c:pt>
                <c:pt idx="123">
                  <c:v>2.3000000000000007</c:v>
                </c:pt>
                <c:pt idx="124">
                  <c:v>2.4000000000000004</c:v>
                </c:pt>
                <c:pt idx="125">
                  <c:v>2.5</c:v>
                </c:pt>
                <c:pt idx="126">
                  <c:v>2.6000000000000014</c:v>
                </c:pt>
                <c:pt idx="127">
                  <c:v>2.7000000000000011</c:v>
                </c:pt>
                <c:pt idx="128">
                  <c:v>2.8000000000000007</c:v>
                </c:pt>
                <c:pt idx="129">
                  <c:v>2.9000000000000004</c:v>
                </c:pt>
                <c:pt idx="130">
                  <c:v>3</c:v>
                </c:pt>
                <c:pt idx="131">
                  <c:v>3.1000000000000014</c:v>
                </c:pt>
                <c:pt idx="132">
                  <c:v>3.2000000000000011</c:v>
                </c:pt>
                <c:pt idx="133">
                  <c:v>3.3000000000000007</c:v>
                </c:pt>
                <c:pt idx="134">
                  <c:v>3.4000000000000004</c:v>
                </c:pt>
                <c:pt idx="135">
                  <c:v>3.5</c:v>
                </c:pt>
                <c:pt idx="136">
                  <c:v>3.6000000000000014</c:v>
                </c:pt>
                <c:pt idx="137">
                  <c:v>3.7000000000000011</c:v>
                </c:pt>
                <c:pt idx="138">
                  <c:v>3.8000000000000007</c:v>
                </c:pt>
                <c:pt idx="139">
                  <c:v>3.9000000000000004</c:v>
                </c:pt>
                <c:pt idx="140">
                  <c:v>4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4.6000000000000014</c:v>
                </c:pt>
                <c:pt idx="147">
                  <c:v>4.7000000000000011</c:v>
                </c:pt>
                <c:pt idx="148">
                  <c:v>4.8000000000000007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5.1000000000000014</c:v>
                </c:pt>
                <c:pt idx="152">
                  <c:v>5.2000000000000011</c:v>
                </c:pt>
                <c:pt idx="153">
                  <c:v>5.3000000000000007</c:v>
                </c:pt>
                <c:pt idx="154">
                  <c:v>5.4</c:v>
                </c:pt>
                <c:pt idx="155">
                  <c:v>5.5</c:v>
                </c:pt>
                <c:pt idx="156">
                  <c:v>5.6000000000000014</c:v>
                </c:pt>
                <c:pt idx="157">
                  <c:v>5.7000000000000011</c:v>
                </c:pt>
                <c:pt idx="158">
                  <c:v>5.8000000000000007</c:v>
                </c:pt>
                <c:pt idx="159">
                  <c:v>5.9</c:v>
                </c:pt>
                <c:pt idx="160">
                  <c:v>6</c:v>
                </c:pt>
                <c:pt idx="161">
                  <c:v>6.1000000000000014</c:v>
                </c:pt>
                <c:pt idx="162">
                  <c:v>6.1999999999999993</c:v>
                </c:pt>
                <c:pt idx="163">
                  <c:v>6.3000000000000007</c:v>
                </c:pt>
                <c:pt idx="164">
                  <c:v>6.4000000000000021</c:v>
                </c:pt>
                <c:pt idx="165">
                  <c:v>6.5</c:v>
                </c:pt>
                <c:pt idx="166">
                  <c:v>6.6000000000000014</c:v>
                </c:pt>
                <c:pt idx="167">
                  <c:v>6.6999999999999993</c:v>
                </c:pt>
                <c:pt idx="168">
                  <c:v>6.8000000000000007</c:v>
                </c:pt>
                <c:pt idx="169">
                  <c:v>6.9000000000000021</c:v>
                </c:pt>
                <c:pt idx="170">
                  <c:v>7</c:v>
                </c:pt>
                <c:pt idx="171">
                  <c:v>7.1000000000000014</c:v>
                </c:pt>
                <c:pt idx="172">
                  <c:v>7.1999999999999993</c:v>
                </c:pt>
                <c:pt idx="173">
                  <c:v>7.3000000000000007</c:v>
                </c:pt>
                <c:pt idx="174">
                  <c:v>7.4000000000000021</c:v>
                </c:pt>
                <c:pt idx="175">
                  <c:v>7.5</c:v>
                </c:pt>
                <c:pt idx="176">
                  <c:v>7.6000000000000014</c:v>
                </c:pt>
                <c:pt idx="177">
                  <c:v>7.6999999999999993</c:v>
                </c:pt>
                <c:pt idx="178">
                  <c:v>7.8000000000000007</c:v>
                </c:pt>
                <c:pt idx="179">
                  <c:v>7.9000000000000021</c:v>
                </c:pt>
                <c:pt idx="180">
                  <c:v>8</c:v>
                </c:pt>
                <c:pt idx="181">
                  <c:v>8.1000000000000014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8.4000000000000021</c:v>
                </c:pt>
                <c:pt idx="185">
                  <c:v>8.5</c:v>
                </c:pt>
                <c:pt idx="186">
                  <c:v>8.6000000000000014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8.9000000000000021</c:v>
                </c:pt>
                <c:pt idx="190">
                  <c:v>9</c:v>
                </c:pt>
                <c:pt idx="191">
                  <c:v>9.1000000000000014</c:v>
                </c:pt>
                <c:pt idx="192">
                  <c:v>9.2000000000000028</c:v>
                </c:pt>
                <c:pt idx="193">
                  <c:v>9.3000000000000007</c:v>
                </c:pt>
                <c:pt idx="194">
                  <c:v>9.4000000000000021</c:v>
                </c:pt>
                <c:pt idx="195">
                  <c:v>9.5</c:v>
                </c:pt>
                <c:pt idx="196">
                  <c:v>9.6000000000000014</c:v>
                </c:pt>
                <c:pt idx="197">
                  <c:v>9.7000000000000028</c:v>
                </c:pt>
                <c:pt idx="198">
                  <c:v>9.8000000000000007</c:v>
                </c:pt>
                <c:pt idx="199">
                  <c:v>9.9000000000000021</c:v>
                </c:pt>
                <c:pt idx="200">
                  <c:v>10</c:v>
                </c:pt>
              </c:numCache>
            </c:numRef>
          </c:xVal>
          <c:yVal>
            <c:numRef>
              <c:f>Sheet1!$X$4:$X$204</c:f>
              <c:numCache>
                <c:formatCode>General</c:formatCode>
                <c:ptCount val="201"/>
                <c:pt idx="0">
                  <c:v>9.4445563599961123E-4</c:v>
                </c:pt>
                <c:pt idx="1">
                  <c:v>1.0408330526958706E-3</c:v>
                </c:pt>
                <c:pt idx="2">
                  <c:v>1.1459257332169456E-3</c:v>
                </c:pt>
                <c:pt idx="3">
                  <c:v>1.260398139425113E-3</c:v>
                </c:pt>
                <c:pt idx="4">
                  <c:v>1.3849526287306297E-3</c:v>
                </c:pt>
                <c:pt idx="5">
                  <c:v>1.5203303620884914E-3</c:v>
                </c:pt>
                <c:pt idx="6">
                  <c:v>1.6673121036207233E-3</c:v>
                </c:pt>
                <c:pt idx="7">
                  <c:v>1.826718896252092E-3</c:v>
                </c:pt>
                <c:pt idx="8">
                  <c:v>1.9994125971011132E-3</c:v>
                </c:pt>
                <c:pt idx="9">
                  <c:v>2.1862962557919119E-3</c:v>
                </c:pt>
                <c:pt idx="10">
                  <c:v>2.3883143183582507E-3</c:v>
                </c:pt>
                <c:pt idx="11">
                  <c:v>2.606452639010986E-3</c:v>
                </c:pt>
                <c:pt idx="12">
                  <c:v>2.8417382817472036E-3</c:v>
                </c:pt>
                <c:pt idx="13">
                  <c:v>3.095239093605975E-3</c:v>
                </c:pt>
                <c:pt idx="14">
                  <c:v>3.368063031334662E-3</c:v>
                </c:pt>
                <c:pt idx="15">
                  <c:v>3.6613572233338298E-3</c:v>
                </c:pt>
                <c:pt idx="16">
                  <c:v>3.9763067490098227E-3</c:v>
                </c:pt>
                <c:pt idx="17">
                  <c:v>4.314133118094074E-3</c:v>
                </c:pt>
                <c:pt idx="18">
                  <c:v>4.6760924330981144E-3</c:v>
                </c:pt>
                <c:pt idx="19">
                  <c:v>5.0634732188728901E-3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480A-42A5-BD38-3DA8726CBFEC}"/>
            </c:ext>
          </c:extLst>
        </c:ser>
        <c:ser>
          <c:idx val="8"/>
          <c:order val="6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dPt>
            <c:idx val="153"/>
            <c:bubble3D val="0"/>
            <c:spPr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91000">
                      <a:srgbClr val="FF0000"/>
                    </a:gs>
                  </a:gsLst>
                  <a:lin ang="5400000" scaled="1"/>
                </a:gradFill>
              </a:ln>
            </c:spPr>
            <c:extLst>
              <c:ext xmlns:c16="http://schemas.microsoft.com/office/drawing/2014/chart" uri="{C3380CC4-5D6E-409C-BE32-E72D297353CC}">
                <c16:uniqueId val="{00000011-480A-42A5-BD38-3DA8726CBFEC}"/>
              </c:ext>
            </c:extLst>
          </c:dPt>
          <c:errBars>
            <c:errDir val="y"/>
            <c:errBarType val="minus"/>
            <c:errValType val="percentage"/>
            <c:noEndCap val="1"/>
            <c:val val="100"/>
            <c:spPr>
              <a:ln w="44450">
                <a:solidFill>
                  <a:srgbClr val="FF0000"/>
                </a:solidFill>
              </a:ln>
            </c:spPr>
          </c:errBars>
          <c:xVal>
            <c:numRef>
              <c:f>Sheet1!$T$4:$T$204</c:f>
              <c:numCache>
                <c:formatCode>General</c:formatCode>
                <c:ptCount val="2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-7.6999999999999993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-7.1999999999999993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-6.6999999999999993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-6.1999999999999993</c:v>
                </c:pt>
                <c:pt idx="39">
                  <c:v>-6.1</c:v>
                </c:pt>
                <c:pt idx="40">
                  <c:v>-6</c:v>
                </c:pt>
                <c:pt idx="41">
                  <c:v>-5.8999999999999995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-5.3999999999999995</c:v>
                </c:pt>
                <c:pt idx="47">
                  <c:v>-5.3</c:v>
                </c:pt>
                <c:pt idx="48">
                  <c:v>-5.1999999999999993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-4.8999999999999995</c:v>
                </c:pt>
                <c:pt idx="52">
                  <c:v>-4.8</c:v>
                </c:pt>
                <c:pt idx="53">
                  <c:v>-4.6999999999999993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-4.3999999999999995</c:v>
                </c:pt>
                <c:pt idx="57">
                  <c:v>-4.3</c:v>
                </c:pt>
                <c:pt idx="58">
                  <c:v>-4.1999999999999993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-3.8999999999999995</c:v>
                </c:pt>
                <c:pt idx="62">
                  <c:v>-3.8</c:v>
                </c:pt>
                <c:pt idx="63">
                  <c:v>-3.6999999999999993</c:v>
                </c:pt>
                <c:pt idx="64">
                  <c:v>-3.5999999999999996</c:v>
                </c:pt>
                <c:pt idx="65">
                  <c:v>-3.5</c:v>
                </c:pt>
                <c:pt idx="66">
                  <c:v>-3.3999999999999995</c:v>
                </c:pt>
                <c:pt idx="67">
                  <c:v>-3.3</c:v>
                </c:pt>
                <c:pt idx="68">
                  <c:v>-3.1999999999999993</c:v>
                </c:pt>
                <c:pt idx="69">
                  <c:v>-3.0999999999999996</c:v>
                </c:pt>
                <c:pt idx="70">
                  <c:v>-3</c:v>
                </c:pt>
                <c:pt idx="71">
                  <c:v>-2.8999999999999995</c:v>
                </c:pt>
                <c:pt idx="72">
                  <c:v>-2.8</c:v>
                </c:pt>
                <c:pt idx="73">
                  <c:v>-2.6999999999999993</c:v>
                </c:pt>
                <c:pt idx="74">
                  <c:v>-2.5999999999999996</c:v>
                </c:pt>
                <c:pt idx="75">
                  <c:v>-2.5</c:v>
                </c:pt>
                <c:pt idx="76">
                  <c:v>-2.3999999999999995</c:v>
                </c:pt>
                <c:pt idx="77">
                  <c:v>-2.2999999999999998</c:v>
                </c:pt>
                <c:pt idx="78">
                  <c:v>-2.1999999999999993</c:v>
                </c:pt>
                <c:pt idx="79">
                  <c:v>-2.0999999999999996</c:v>
                </c:pt>
                <c:pt idx="80">
                  <c:v>-2</c:v>
                </c:pt>
                <c:pt idx="81">
                  <c:v>-1.9000000000000004</c:v>
                </c:pt>
                <c:pt idx="82">
                  <c:v>-1.7999999999999989</c:v>
                </c:pt>
                <c:pt idx="83">
                  <c:v>-1.6999999999999993</c:v>
                </c:pt>
                <c:pt idx="84">
                  <c:v>-1.5999999999999996</c:v>
                </c:pt>
                <c:pt idx="85">
                  <c:v>-1.5</c:v>
                </c:pt>
                <c:pt idx="86">
                  <c:v>-1.4000000000000004</c:v>
                </c:pt>
                <c:pt idx="87">
                  <c:v>-1.2999999999999989</c:v>
                </c:pt>
                <c:pt idx="88">
                  <c:v>-1.1999999999999993</c:v>
                </c:pt>
                <c:pt idx="89">
                  <c:v>-1.0999999999999996</c:v>
                </c:pt>
                <c:pt idx="90">
                  <c:v>-1</c:v>
                </c:pt>
                <c:pt idx="91">
                  <c:v>-0.90000000000000036</c:v>
                </c:pt>
                <c:pt idx="92">
                  <c:v>-0.79999999999999893</c:v>
                </c:pt>
                <c:pt idx="93">
                  <c:v>-0.69999999999999929</c:v>
                </c:pt>
                <c:pt idx="94">
                  <c:v>-0.59999999999999964</c:v>
                </c:pt>
                <c:pt idx="95">
                  <c:v>-0.5</c:v>
                </c:pt>
                <c:pt idx="96">
                  <c:v>-0.39999999999999858</c:v>
                </c:pt>
                <c:pt idx="97">
                  <c:v>-0.29999999999999893</c:v>
                </c:pt>
                <c:pt idx="98">
                  <c:v>-0.19999999999999929</c:v>
                </c:pt>
                <c:pt idx="99">
                  <c:v>-9.9999999999999645E-2</c:v>
                </c:pt>
                <c:pt idx="100">
                  <c:v>0</c:v>
                </c:pt>
                <c:pt idx="101">
                  <c:v>0.10000000000000142</c:v>
                </c:pt>
                <c:pt idx="102">
                  <c:v>0.20000000000000107</c:v>
                </c:pt>
                <c:pt idx="103">
                  <c:v>0.30000000000000071</c:v>
                </c:pt>
                <c:pt idx="104">
                  <c:v>0.40000000000000036</c:v>
                </c:pt>
                <c:pt idx="105">
                  <c:v>0.5</c:v>
                </c:pt>
                <c:pt idx="106">
                  <c:v>0.60000000000000142</c:v>
                </c:pt>
                <c:pt idx="107">
                  <c:v>0.70000000000000107</c:v>
                </c:pt>
                <c:pt idx="108">
                  <c:v>0.80000000000000071</c:v>
                </c:pt>
                <c:pt idx="109">
                  <c:v>0.90000000000000036</c:v>
                </c:pt>
                <c:pt idx="110">
                  <c:v>1</c:v>
                </c:pt>
                <c:pt idx="111">
                  <c:v>1.1000000000000014</c:v>
                </c:pt>
                <c:pt idx="112">
                  <c:v>1.2000000000000011</c:v>
                </c:pt>
                <c:pt idx="113">
                  <c:v>1.3000000000000007</c:v>
                </c:pt>
                <c:pt idx="114">
                  <c:v>1.4000000000000004</c:v>
                </c:pt>
                <c:pt idx="115">
                  <c:v>1.5</c:v>
                </c:pt>
                <c:pt idx="116">
                  <c:v>1.6000000000000014</c:v>
                </c:pt>
                <c:pt idx="117">
                  <c:v>1.7000000000000011</c:v>
                </c:pt>
                <c:pt idx="118">
                  <c:v>1.8000000000000007</c:v>
                </c:pt>
                <c:pt idx="119">
                  <c:v>1.9000000000000004</c:v>
                </c:pt>
                <c:pt idx="120">
                  <c:v>2</c:v>
                </c:pt>
                <c:pt idx="121">
                  <c:v>2.1000000000000014</c:v>
                </c:pt>
                <c:pt idx="122">
                  <c:v>2.2000000000000011</c:v>
                </c:pt>
                <c:pt idx="123">
                  <c:v>2.3000000000000007</c:v>
                </c:pt>
                <c:pt idx="124">
                  <c:v>2.4000000000000004</c:v>
                </c:pt>
                <c:pt idx="125">
                  <c:v>2.5</c:v>
                </c:pt>
                <c:pt idx="126">
                  <c:v>2.6000000000000014</c:v>
                </c:pt>
                <c:pt idx="127">
                  <c:v>2.7000000000000011</c:v>
                </c:pt>
                <c:pt idx="128">
                  <c:v>2.8000000000000007</c:v>
                </c:pt>
                <c:pt idx="129">
                  <c:v>2.9000000000000004</c:v>
                </c:pt>
                <c:pt idx="130">
                  <c:v>3</c:v>
                </c:pt>
                <c:pt idx="131">
                  <c:v>3.1000000000000014</c:v>
                </c:pt>
                <c:pt idx="132">
                  <c:v>3.2000000000000011</c:v>
                </c:pt>
                <c:pt idx="133">
                  <c:v>3.3000000000000007</c:v>
                </c:pt>
                <c:pt idx="134">
                  <c:v>3.4000000000000004</c:v>
                </c:pt>
                <c:pt idx="135">
                  <c:v>3.5</c:v>
                </c:pt>
                <c:pt idx="136">
                  <c:v>3.6000000000000014</c:v>
                </c:pt>
                <c:pt idx="137">
                  <c:v>3.7000000000000011</c:v>
                </c:pt>
                <c:pt idx="138">
                  <c:v>3.8000000000000007</c:v>
                </c:pt>
                <c:pt idx="139">
                  <c:v>3.9000000000000004</c:v>
                </c:pt>
                <c:pt idx="140">
                  <c:v>4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4.6000000000000014</c:v>
                </c:pt>
                <c:pt idx="147">
                  <c:v>4.7000000000000011</c:v>
                </c:pt>
                <c:pt idx="148">
                  <c:v>4.8000000000000007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5.1000000000000014</c:v>
                </c:pt>
                <c:pt idx="152">
                  <c:v>5.2000000000000011</c:v>
                </c:pt>
                <c:pt idx="153">
                  <c:v>5.3000000000000007</c:v>
                </c:pt>
                <c:pt idx="154">
                  <c:v>5.4</c:v>
                </c:pt>
                <c:pt idx="155">
                  <c:v>5.5</c:v>
                </c:pt>
                <c:pt idx="156">
                  <c:v>5.6000000000000014</c:v>
                </c:pt>
                <c:pt idx="157">
                  <c:v>5.7000000000000011</c:v>
                </c:pt>
                <c:pt idx="158">
                  <c:v>5.8000000000000007</c:v>
                </c:pt>
                <c:pt idx="159">
                  <c:v>5.9</c:v>
                </c:pt>
                <c:pt idx="160">
                  <c:v>6</c:v>
                </c:pt>
                <c:pt idx="161">
                  <c:v>6.1000000000000014</c:v>
                </c:pt>
                <c:pt idx="162">
                  <c:v>6.1999999999999993</c:v>
                </c:pt>
                <c:pt idx="163">
                  <c:v>6.3000000000000007</c:v>
                </c:pt>
                <c:pt idx="164">
                  <c:v>6.4000000000000021</c:v>
                </c:pt>
                <c:pt idx="165">
                  <c:v>6.5</c:v>
                </c:pt>
                <c:pt idx="166">
                  <c:v>6.6000000000000014</c:v>
                </c:pt>
                <c:pt idx="167">
                  <c:v>6.6999999999999993</c:v>
                </c:pt>
                <c:pt idx="168">
                  <c:v>6.8000000000000007</c:v>
                </c:pt>
                <c:pt idx="169">
                  <c:v>6.9000000000000021</c:v>
                </c:pt>
                <c:pt idx="170">
                  <c:v>7</c:v>
                </c:pt>
                <c:pt idx="171">
                  <c:v>7.1000000000000014</c:v>
                </c:pt>
                <c:pt idx="172">
                  <c:v>7.1999999999999993</c:v>
                </c:pt>
                <c:pt idx="173">
                  <c:v>7.3000000000000007</c:v>
                </c:pt>
                <c:pt idx="174">
                  <c:v>7.4000000000000021</c:v>
                </c:pt>
                <c:pt idx="175">
                  <c:v>7.5</c:v>
                </c:pt>
                <c:pt idx="176">
                  <c:v>7.6000000000000014</c:v>
                </c:pt>
                <c:pt idx="177">
                  <c:v>7.6999999999999993</c:v>
                </c:pt>
                <c:pt idx="178">
                  <c:v>7.8000000000000007</c:v>
                </c:pt>
                <c:pt idx="179">
                  <c:v>7.9000000000000021</c:v>
                </c:pt>
                <c:pt idx="180">
                  <c:v>8</c:v>
                </c:pt>
                <c:pt idx="181">
                  <c:v>8.1000000000000014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8.4000000000000021</c:v>
                </c:pt>
                <c:pt idx="185">
                  <c:v>8.5</c:v>
                </c:pt>
                <c:pt idx="186">
                  <c:v>8.6000000000000014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8.9000000000000021</c:v>
                </c:pt>
                <c:pt idx="190">
                  <c:v>9</c:v>
                </c:pt>
                <c:pt idx="191">
                  <c:v>9.1000000000000014</c:v>
                </c:pt>
                <c:pt idx="192">
                  <c:v>9.2000000000000028</c:v>
                </c:pt>
                <c:pt idx="193">
                  <c:v>9.3000000000000007</c:v>
                </c:pt>
                <c:pt idx="194">
                  <c:v>9.4000000000000021</c:v>
                </c:pt>
                <c:pt idx="195">
                  <c:v>9.5</c:v>
                </c:pt>
                <c:pt idx="196">
                  <c:v>9.6000000000000014</c:v>
                </c:pt>
                <c:pt idx="197">
                  <c:v>9.7000000000000028</c:v>
                </c:pt>
                <c:pt idx="198">
                  <c:v>9.8000000000000007</c:v>
                </c:pt>
                <c:pt idx="199">
                  <c:v>9.9000000000000021</c:v>
                </c:pt>
                <c:pt idx="200">
                  <c:v>10</c:v>
                </c:pt>
              </c:numCache>
            </c:numRef>
          </c:xVal>
          <c:yVal>
            <c:numRef>
              <c:f>Sheet1!$Y$4:$Y$204</c:f>
              <c:numCache>
                <c:formatCode>General</c:formatCode>
                <c:ptCount val="20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5.063473218872877E-3</c:v>
                </c:pt>
                <c:pt idx="182">
                  <c:v>4.6760924330981144E-3</c:v>
                </c:pt>
                <c:pt idx="183">
                  <c:v>4.314133118094074E-3</c:v>
                </c:pt>
                <c:pt idx="184">
                  <c:v>3.9763067490098175E-3</c:v>
                </c:pt>
                <c:pt idx="185">
                  <c:v>3.6613572233338298E-3</c:v>
                </c:pt>
                <c:pt idx="186">
                  <c:v>3.3680630313346529E-3</c:v>
                </c:pt>
                <c:pt idx="187">
                  <c:v>3.095239093605975E-3</c:v>
                </c:pt>
                <c:pt idx="188">
                  <c:v>2.8417382817472036E-3</c:v>
                </c:pt>
                <c:pt idx="189">
                  <c:v>2.6064526390109826E-3</c:v>
                </c:pt>
                <c:pt idx="190">
                  <c:v>2.3883143183582507E-3</c:v>
                </c:pt>
                <c:pt idx="191">
                  <c:v>2.186296255791908E-3</c:v>
                </c:pt>
                <c:pt idx="192">
                  <c:v>1.9994125971011063E-3</c:v>
                </c:pt>
                <c:pt idx="193">
                  <c:v>1.826718896252092E-3</c:v>
                </c:pt>
                <c:pt idx="194">
                  <c:v>1.667312103620722E-3</c:v>
                </c:pt>
                <c:pt idx="195">
                  <c:v>1.5203303620884914E-3</c:v>
                </c:pt>
                <c:pt idx="196">
                  <c:v>1.3849526287306249E-3</c:v>
                </c:pt>
                <c:pt idx="197">
                  <c:v>1.2603981394251073E-3</c:v>
                </c:pt>
                <c:pt idx="198">
                  <c:v>1.1459257332169456E-3</c:v>
                </c:pt>
                <c:pt idx="199">
                  <c:v>1.0408330526958688E-3</c:v>
                </c:pt>
                <c:pt idx="200">
                  <c:v>9.4445563599961123E-4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480A-42A5-BD38-3DA8726CBFEC}"/>
            </c:ext>
          </c:extLst>
        </c:ser>
        <c:ser>
          <c:idx val="4"/>
          <c:order val="7"/>
          <c:tx>
            <c:v>Mean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3.4186194423518862E-2"/>
                  <c:y val="-1.194740765376248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Mean</a:t>
                    </a:r>
                    <a:endParaRPr lang="en-US" b="1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lt1"/>
                </a:solidFill>
                <a:ln w="25400" cap="flat" cmpd="sng" algn="ctr">
                  <a:noFill/>
                  <a:prstDash val="solid"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16D-495F-BD39-897CCB7E8E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Sheet1!$Q$5:$Q$7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Sheet1!$R$5:$R$7</c:f>
              <c:numCache>
                <c:formatCode>General</c:formatCode>
                <c:ptCount val="3"/>
                <c:pt idx="0">
                  <c:v>-6.233473131272386E-3</c:v>
                </c:pt>
                <c:pt idx="1">
                  <c:v>0.1309029357567201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4-480A-42A5-BD38-3DA8726CB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283544"/>
        <c:axId val="214282760"/>
      </c:scatterChart>
      <c:valAx>
        <c:axId val="214283544"/>
        <c:scaling>
          <c:orientation val="minMax"/>
          <c:max val="10"/>
          <c:min val="-1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a-IR"/>
          </a:p>
        </c:txPr>
        <c:crossAx val="214282760"/>
        <c:crosses val="autoZero"/>
        <c:crossBetween val="midCat"/>
        <c:majorUnit val="1"/>
        <c:minorUnit val="0.5"/>
      </c:valAx>
      <c:valAx>
        <c:axId val="214282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4283544"/>
        <c:crosses val="autoZero"/>
        <c:crossBetween val="midCat"/>
      </c:valAx>
      <c:spPr>
        <a:ln>
          <a:solidFill>
            <a:srgbClr val="7030A0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Performance!$A$13:$A$434</c:f>
              <c:numCache>
                <c:formatCode>General</c:formatCode>
                <c:ptCount val="422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0.30000000000000004</c:v>
                </c:pt>
                <c:pt idx="7">
                  <c:v>0.35000000000000003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0.60000000000000009</c:v>
                </c:pt>
                <c:pt idx="13">
                  <c:v>0.65000000000000013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</c:v>
                </c:pt>
                <c:pt idx="17">
                  <c:v>0.85000000000000009</c:v>
                </c:pt>
                <c:pt idx="18">
                  <c:v>0.9</c:v>
                </c:pt>
                <c:pt idx="19">
                  <c:v>0.95000000000000007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1.1499999999999997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1.9500000000000002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2.8499999999999996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3.3499999999999996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3.8499999999999996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6.6499999999999995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7.1499999999999995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7.6499999999999995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8.2000000000000011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8.3500000000000014</c:v>
                </c:pt>
                <c:pt idx="168">
                  <c:v>8.4</c:v>
                </c:pt>
                <c:pt idx="169">
                  <c:v>8.4500000000000011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8.7000000000000011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8.8500000000000014</c:v>
                </c:pt>
                <c:pt idx="178">
                  <c:v>8.9</c:v>
                </c:pt>
                <c:pt idx="179">
                  <c:v>8.9500000000000011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9.2000000000000011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9.3500000000000014</c:v>
                </c:pt>
                <c:pt idx="188">
                  <c:v>9.4</c:v>
                </c:pt>
                <c:pt idx="189">
                  <c:v>9.4500000000000011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9.7000000000000011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9.8500000000000014</c:v>
                </c:pt>
                <c:pt idx="198">
                  <c:v>9.9</c:v>
                </c:pt>
                <c:pt idx="199">
                  <c:v>9.9500000000000011</c:v>
                </c:pt>
                <c:pt idx="200">
                  <c:v>10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10.200000000000001</c:v>
                </c:pt>
                <c:pt idx="205">
                  <c:v>10.25</c:v>
                </c:pt>
                <c:pt idx="206">
                  <c:v>10.3</c:v>
                </c:pt>
                <c:pt idx="207">
                  <c:v>10.350000000000001</c:v>
                </c:pt>
                <c:pt idx="208">
                  <c:v>10.4</c:v>
                </c:pt>
                <c:pt idx="209">
                  <c:v>10.450000000000001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10.850000000000001</c:v>
                </c:pt>
                <c:pt idx="218">
                  <c:v>10.9</c:v>
                </c:pt>
                <c:pt idx="219">
                  <c:v>10.950000000000001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11.350000000000001</c:v>
                </c:pt>
                <c:pt idx="228">
                  <c:v>11.4</c:v>
                </c:pt>
                <c:pt idx="229">
                  <c:v>11.450000000000001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11.850000000000001</c:v>
                </c:pt>
                <c:pt idx="238">
                  <c:v>11.9</c:v>
                </c:pt>
                <c:pt idx="239">
                  <c:v>11.950000000000001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12.350000000000001</c:v>
                </c:pt>
                <c:pt idx="248">
                  <c:v>12.4</c:v>
                </c:pt>
                <c:pt idx="249">
                  <c:v>12.450000000000001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12.850000000000001</c:v>
                </c:pt>
                <c:pt idx="258">
                  <c:v>12.9</c:v>
                </c:pt>
                <c:pt idx="259">
                  <c:v>12.950000000000001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13.350000000000001</c:v>
                </c:pt>
                <c:pt idx="268">
                  <c:v>13.4</c:v>
                </c:pt>
                <c:pt idx="269">
                  <c:v>13.450000000000001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13.850000000000001</c:v>
                </c:pt>
                <c:pt idx="278">
                  <c:v>13.9</c:v>
                </c:pt>
                <c:pt idx="279">
                  <c:v>13.950000000000001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14.350000000000001</c:v>
                </c:pt>
                <c:pt idx="288">
                  <c:v>14.4</c:v>
                </c:pt>
                <c:pt idx="289">
                  <c:v>14.450000000000001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14.850000000000001</c:v>
                </c:pt>
                <c:pt idx="298">
                  <c:v>14.9</c:v>
                </c:pt>
                <c:pt idx="299">
                  <c:v>14.950000000000001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15.350000000000001</c:v>
                </c:pt>
                <c:pt idx="308">
                  <c:v>15.4</c:v>
                </c:pt>
                <c:pt idx="309">
                  <c:v>15.450000000000001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15.850000000000001</c:v>
                </c:pt>
                <c:pt idx="318">
                  <c:v>15.9</c:v>
                </c:pt>
                <c:pt idx="319">
                  <c:v>15.950000000000001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20.650000000000002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</c:numCache>
            </c:numRef>
          </c:xVal>
          <c:yVal>
            <c:numRef>
              <c:f>Performance!$H$13:$H$434</c:f>
              <c:numCache>
                <c:formatCode>General</c:formatCode>
                <c:ptCount val="422"/>
                <c:pt idx="0">
                  <c:v>5.7330314384707059E-7</c:v>
                </c:pt>
                <c:pt idx="1">
                  <c:v>5.9197244017816828E-7</c:v>
                </c:pt>
                <c:pt idx="2">
                  <c:v>6.4901001728401329E-7</c:v>
                </c:pt>
                <c:pt idx="3">
                  <c:v>7.4755060153197703E-7</c:v>
                </c:pt>
                <c:pt idx="4">
                  <c:v>8.9297241512298374E-7</c:v>
                </c:pt>
                <c:pt idx="5">
                  <c:v>1.0931328476848638E-6</c:v>
                </c:pt>
                <c:pt idx="6">
                  <c:v>1.3587087942523726E-6</c:v>
                </c:pt>
                <c:pt idx="7">
                  <c:v>1.7036522602653654E-6</c:v>
                </c:pt>
                <c:pt idx="8">
                  <c:v>2.1457751510078901E-6</c:v>
                </c:pt>
                <c:pt idx="9">
                  <c:v>2.7074806896454375E-6</c:v>
                </c:pt>
                <c:pt idx="10">
                  <c:v>3.4166626872167436E-6</c:v>
                </c:pt>
                <c:pt idx="11">
                  <c:v>4.3077979497985206E-6</c:v>
                </c:pt>
                <c:pt idx="12">
                  <c:v>5.4232614979943292E-6</c:v>
                </c:pt>
                <c:pt idx="13">
                  <c:v>6.8148989912364416E-6</c:v>
                </c:pt>
                <c:pt idx="14">
                  <c:v>8.5458958424267129E-6</c:v>
                </c:pt>
                <c:pt idx="15">
                  <c:v>1.0692987947313881E-5</c:v>
                </c:pt>
                <c:pt idx="16">
                  <c:v>1.334906476191389E-5</c:v>
                </c:pt>
                <c:pt idx="17">
                  <c:v>1.6626221594706621E-5</c:v>
                </c:pt>
                <c:pt idx="18">
                  <c:v>2.0659324420302393E-5</c:v>
                </c:pt>
                <c:pt idx="19">
                  <c:v>2.5610157186495293E-5</c:v>
                </c:pt>
                <c:pt idx="20">
                  <c:v>3.1672228420820423E-5</c:v>
                </c:pt>
                <c:pt idx="21">
                  <c:v>3.9076320826891844E-5</c:v>
                </c:pt>
                <c:pt idx="22">
                  <c:v>4.809687435991531E-5</c:v>
                </c:pt>
                <c:pt idx="23">
                  <c:v>5.9059299833741397E-5</c:v>
                </c:pt>
                <c:pt idx="24">
                  <c:v>7.2348326240923036E-5</c:v>
                </c:pt>
                <c:pt idx="25">
                  <c:v>8.8417490427206174E-5</c:v>
                </c:pt>
                <c:pt idx="26">
                  <c:v>1.0779988230025242E-4</c:v>
                </c:pt>
                <c:pt idx="27">
                  <c:v>1.3112026207795505E-4</c:v>
                </c:pt>
                <c:pt idx="28">
                  <c:v>1.5910866784607519E-4</c:v>
                </c:pt>
                <c:pt idx="29">
                  <c:v>1.9261563156069977E-4</c:v>
                </c:pt>
                <c:pt idx="30">
                  <c:v>2.3262911919552653E-4</c:v>
                </c:pt>
                <c:pt idx="31">
                  <c:v>2.8029330558476684E-4</c:v>
                </c:pt>
                <c:pt idx="32">
                  <c:v>3.3692928623474405E-4</c:v>
                </c:pt>
                <c:pt idx="33">
                  <c:v>4.0405781651864381E-4</c:v>
                </c:pt>
                <c:pt idx="34">
                  <c:v>4.8342415280477891E-4</c:v>
                </c:pt>
                <c:pt idx="35">
                  <c:v>5.7702504978307545E-4</c:v>
                </c:pt>
                <c:pt idx="36">
                  <c:v>6.8713794314678744E-4</c:v>
                </c:pt>
                <c:pt idx="37">
                  <c:v>8.1635231652110729E-4</c:v>
                </c:pt>
                <c:pt idx="38">
                  <c:v>9.6760321581845798E-4</c:v>
                </c:pt>
                <c:pt idx="39">
                  <c:v>1.1442068328491042E-3</c:v>
                </c:pt>
                <c:pt idx="40">
                  <c:v>1.3498980329099686E-3</c:v>
                </c:pt>
                <c:pt idx="41">
                  <c:v>1.5888696482594387E-3</c:v>
                </c:pt>
                <c:pt idx="42">
                  <c:v>1.8658133010078794E-3</c:v>
                </c:pt>
                <c:pt idx="43">
                  <c:v>2.1859614553471083E-3</c:v>
                </c:pt>
                <c:pt idx="44">
                  <c:v>2.5551303307290722E-3</c:v>
                </c:pt>
                <c:pt idx="45">
                  <c:v>2.9797632352629448E-3</c:v>
                </c:pt>
                <c:pt idx="46">
                  <c:v>3.4669738031845032E-3</c:v>
                </c:pt>
                <c:pt idx="47">
                  <c:v>4.0245885428574759E-3</c:v>
                </c:pt>
                <c:pt idx="48">
                  <c:v>4.6611880237867886E-3</c:v>
                </c:pt>
                <c:pt idx="49">
                  <c:v>5.3861459541133536E-3</c:v>
                </c:pt>
                <c:pt idx="50">
                  <c:v>6.2096653258080252E-3</c:v>
                </c:pt>
                <c:pt idx="51">
                  <c:v>7.1428107352932155E-3</c:v>
                </c:pt>
                <c:pt idx="52">
                  <c:v>8.1975359246109231E-3</c:v>
                </c:pt>
                <c:pt idx="53">
                  <c:v>9.3867055348486658E-3</c:v>
                </c:pt>
                <c:pt idx="54">
                  <c:v>1.0724110021682611E-2</c:v>
                </c:pt>
                <c:pt idx="55">
                  <c:v>1.2224472655049223E-2</c:v>
                </c:pt>
                <c:pt idx="56">
                  <c:v>1.3903447513501701E-2</c:v>
                </c:pt>
                <c:pt idx="57">
                  <c:v>1.5777607391092578E-2</c:v>
                </c:pt>
                <c:pt idx="58">
                  <c:v>1.7864420562816567E-2</c:v>
                </c:pt>
                <c:pt idx="59">
                  <c:v>2.0182215405704425E-2</c:v>
                </c:pt>
                <c:pt idx="60">
                  <c:v>2.2750131948179212E-2</c:v>
                </c:pt>
                <c:pt idx="61">
                  <c:v>2.5588059521638562E-2</c:v>
                </c:pt>
                <c:pt idx="62">
                  <c:v>2.8716559816001842E-2</c:v>
                </c:pt>
                <c:pt idx="63">
                  <c:v>3.2156774795613748E-2</c:v>
                </c:pt>
                <c:pt idx="64">
                  <c:v>3.5930319112925782E-2</c:v>
                </c:pt>
                <c:pt idx="65">
                  <c:v>4.00591568638171E-2</c:v>
                </c:pt>
                <c:pt idx="66">
                  <c:v>4.456546275854302E-2</c:v>
                </c:pt>
                <c:pt idx="67">
                  <c:v>4.947146803364811E-2</c:v>
                </c:pt>
                <c:pt idx="68">
                  <c:v>5.4799291699558009E-2</c:v>
                </c:pt>
                <c:pt idx="69">
                  <c:v>6.0570758002059008E-2</c:v>
                </c:pt>
                <c:pt idx="70">
                  <c:v>6.6807201268858099E-2</c:v>
                </c:pt>
                <c:pt idx="71">
                  <c:v>7.352925960964829E-2</c:v>
                </c:pt>
                <c:pt idx="72">
                  <c:v>8.0756659233771066E-2</c:v>
                </c:pt>
                <c:pt idx="73">
                  <c:v>8.8507991437401984E-2</c:v>
                </c:pt>
                <c:pt idx="74">
                  <c:v>9.6800484585610316E-2</c:v>
                </c:pt>
                <c:pt idx="75">
                  <c:v>0.10564977366685525</c:v>
                </c:pt>
                <c:pt idx="76">
                  <c:v>0.11506967022170822</c:v>
                </c:pt>
                <c:pt idx="77">
                  <c:v>0.12507193563715022</c:v>
                </c:pt>
                <c:pt idx="78">
                  <c:v>0.1356660609463827</c:v>
                </c:pt>
                <c:pt idx="79">
                  <c:v>0.14685905637589591</c:v>
                </c:pt>
                <c:pt idx="80">
                  <c:v>0.15865525393145696</c:v>
                </c:pt>
                <c:pt idx="81">
                  <c:v>0.17105612630848177</c:v>
                </c:pt>
                <c:pt idx="82">
                  <c:v>0.18406012534675942</c:v>
                </c:pt>
                <c:pt idx="83">
                  <c:v>0.19766254312269241</c:v>
                </c:pt>
                <c:pt idx="84">
                  <c:v>0.2118553985833968</c:v>
                </c:pt>
                <c:pt idx="85">
                  <c:v>0.22662735237686826</c:v>
                </c:pt>
                <c:pt idx="86">
                  <c:v>0.24196365222307303</c:v>
                </c:pt>
                <c:pt idx="87">
                  <c:v>0.25784611080586467</c:v>
                </c:pt>
                <c:pt idx="88">
                  <c:v>0.27425311775007366</c:v>
                </c:pt>
                <c:pt idx="89">
                  <c:v>0.29115968678834636</c:v>
                </c:pt>
                <c:pt idx="90">
                  <c:v>0.30853753872598683</c:v>
                </c:pt>
                <c:pt idx="91">
                  <c:v>0.32635522028792002</c:v>
                </c:pt>
                <c:pt idx="92">
                  <c:v>0.34457825838967582</c:v>
                </c:pt>
                <c:pt idx="93">
                  <c:v>0.36316934882438101</c:v>
                </c:pt>
                <c:pt idx="94">
                  <c:v>0.3820885778110476</c:v>
                </c:pt>
                <c:pt idx="95">
                  <c:v>0.4012936743170763</c:v>
                </c:pt>
                <c:pt idx="96">
                  <c:v>0.4207402905608969</c:v>
                </c:pt>
                <c:pt idx="97">
                  <c:v>0.44038230762975739</c:v>
                </c:pt>
                <c:pt idx="98">
                  <c:v>0.46017216272297118</c:v>
                </c:pt>
                <c:pt idx="99">
                  <c:v>0.48006119416162762</c:v>
                </c:pt>
                <c:pt idx="100">
                  <c:v>0.5</c:v>
                </c:pt>
                <c:pt idx="101">
                  <c:v>0.51993880583837249</c:v>
                </c:pt>
                <c:pt idx="102">
                  <c:v>0.53982783727702899</c:v>
                </c:pt>
                <c:pt idx="103">
                  <c:v>0.55961769237024273</c:v>
                </c:pt>
                <c:pt idx="104">
                  <c:v>0.57925970943910321</c:v>
                </c:pt>
                <c:pt idx="105">
                  <c:v>0.59870632568292348</c:v>
                </c:pt>
                <c:pt idx="106">
                  <c:v>0.61791142218895279</c:v>
                </c:pt>
                <c:pt idx="107">
                  <c:v>0.6368306511756191</c:v>
                </c:pt>
                <c:pt idx="108">
                  <c:v>0.6554217416103244</c:v>
                </c:pt>
                <c:pt idx="109">
                  <c:v>0.67364477971208014</c:v>
                </c:pt>
                <c:pt idx="110">
                  <c:v>0.69146246127401301</c:v>
                </c:pt>
                <c:pt idx="111">
                  <c:v>0.70884031321165364</c:v>
                </c:pt>
                <c:pt idx="112">
                  <c:v>0.72574688224992645</c:v>
                </c:pt>
                <c:pt idx="113">
                  <c:v>0.7421538891941355</c:v>
                </c:pt>
                <c:pt idx="114">
                  <c:v>0.75803634777692686</c:v>
                </c:pt>
                <c:pt idx="115">
                  <c:v>0.77337264762313185</c:v>
                </c:pt>
                <c:pt idx="116">
                  <c:v>0.78814460141660325</c:v>
                </c:pt>
                <c:pt idx="117">
                  <c:v>0.80233745687730751</c:v>
                </c:pt>
                <c:pt idx="118">
                  <c:v>0.8159398746532408</c:v>
                </c:pt>
                <c:pt idx="119">
                  <c:v>0.82894387369151845</c:v>
                </c:pt>
                <c:pt idx="120">
                  <c:v>0.84134474606854315</c:v>
                </c:pt>
                <c:pt idx="121">
                  <c:v>0.85314094362410431</c:v>
                </c:pt>
                <c:pt idx="122">
                  <c:v>0.86433393905361733</c:v>
                </c:pt>
                <c:pt idx="123">
                  <c:v>0.87492806436284998</c:v>
                </c:pt>
                <c:pt idx="124">
                  <c:v>0.88493032977829167</c:v>
                </c:pt>
                <c:pt idx="125">
                  <c:v>0.89435022633314487</c:v>
                </c:pt>
                <c:pt idx="126">
                  <c:v>0.90319951541438981</c:v>
                </c:pt>
                <c:pt idx="127">
                  <c:v>0.91149200856259793</c:v>
                </c:pt>
                <c:pt idx="128">
                  <c:v>0.91924334076622882</c:v>
                </c:pt>
                <c:pt idx="129">
                  <c:v>0.9264707403903516</c:v>
                </c:pt>
                <c:pt idx="130">
                  <c:v>0.9331927987311418</c:v>
                </c:pt>
                <c:pt idx="131">
                  <c:v>0.93942924199794087</c:v>
                </c:pt>
                <c:pt idx="132">
                  <c:v>0.94520070830044201</c:v>
                </c:pt>
                <c:pt idx="133">
                  <c:v>0.95052853196635179</c:v>
                </c:pt>
                <c:pt idx="134">
                  <c:v>0.95543453724145699</c:v>
                </c:pt>
                <c:pt idx="135">
                  <c:v>0.95994084313618311</c:v>
                </c:pt>
                <c:pt idx="136">
                  <c:v>0.96406968088707423</c:v>
                </c:pt>
                <c:pt idx="137">
                  <c:v>0.96784322520438648</c:v>
                </c:pt>
                <c:pt idx="138">
                  <c:v>0.97128344018399837</c:v>
                </c:pt>
                <c:pt idx="139">
                  <c:v>0.97441194047836144</c:v>
                </c:pt>
                <c:pt idx="140">
                  <c:v>0.9772498680518209</c:v>
                </c:pt>
                <c:pt idx="141">
                  <c:v>0.97981778459429569</c:v>
                </c:pt>
                <c:pt idx="142">
                  <c:v>0.98213557943718344</c:v>
                </c:pt>
                <c:pt idx="143">
                  <c:v>0.98422239260890954</c:v>
                </c:pt>
                <c:pt idx="144">
                  <c:v>0.98609655248650152</c:v>
                </c:pt>
                <c:pt idx="145">
                  <c:v>0.98777552734495533</c:v>
                </c:pt>
                <c:pt idx="146">
                  <c:v>0.98927588997832416</c:v>
                </c:pt>
                <c:pt idx="147">
                  <c:v>0.99061329446516144</c:v>
                </c:pt>
                <c:pt idx="148">
                  <c:v>0.99180246407540373</c:v>
                </c:pt>
                <c:pt idx="149">
                  <c:v>0.99285718926472843</c:v>
                </c:pt>
                <c:pt idx="150">
                  <c:v>0.99379033467422384</c:v>
                </c:pt>
                <c:pt idx="151">
                  <c:v>0.99461385404593328</c:v>
                </c:pt>
                <c:pt idx="152">
                  <c:v>0.99533881197628127</c:v>
                </c:pt>
                <c:pt idx="153">
                  <c:v>0.99597541145724167</c:v>
                </c:pt>
                <c:pt idx="154">
                  <c:v>0.99653302619695927</c:v>
                </c:pt>
                <c:pt idx="155">
                  <c:v>0.99702023676494544</c:v>
                </c:pt>
                <c:pt idx="156">
                  <c:v>0.99744486966957213</c:v>
                </c:pt>
                <c:pt idx="157">
                  <c:v>0.99781403854508688</c:v>
                </c:pt>
                <c:pt idx="158">
                  <c:v>0.99813418669961596</c:v>
                </c:pt>
                <c:pt idx="159">
                  <c:v>0.99841113035263507</c:v>
                </c:pt>
                <c:pt idx="160">
                  <c:v>0.99865010196836979</c:v>
                </c:pt>
                <c:pt idx="161">
                  <c:v>0.99885579316897743</c:v>
                </c:pt>
                <c:pt idx="162">
                  <c:v>0.99903239678678157</c:v>
                </c:pt>
                <c:pt idx="163">
                  <c:v>0.99918364768717161</c:v>
                </c:pt>
                <c:pt idx="164">
                  <c:v>0.99931286206208403</c:v>
                </c:pt>
                <c:pt idx="165">
                  <c:v>0.99942297495760901</c:v>
                </c:pt>
                <c:pt idx="166">
                  <c:v>0.99951657585761589</c:v>
                </c:pt>
                <c:pt idx="167">
                  <c:v>0.99959594219813608</c:v>
                </c:pt>
                <c:pt idx="168">
                  <c:v>0.99966307073432303</c:v>
                </c:pt>
                <c:pt idx="169">
                  <c:v>0.99971970672318389</c:v>
                </c:pt>
                <c:pt idx="170">
                  <c:v>0.99976737092096435</c:v>
                </c:pt>
                <c:pt idx="171">
                  <c:v>0.99980738442436423</c:v>
                </c:pt>
                <c:pt idx="172">
                  <c:v>0.99984089140984256</c:v>
                </c:pt>
                <c:pt idx="173">
                  <c:v>0.99986887984557959</c:v>
                </c:pt>
                <c:pt idx="174">
                  <c:v>0.9998922002665227</c:v>
                </c:pt>
                <c:pt idx="175">
                  <c:v>0.99991158271479919</c:v>
                </c:pt>
                <c:pt idx="176">
                  <c:v>0.99992765195607491</c:v>
                </c:pt>
                <c:pt idx="177">
                  <c:v>0.99994094108758103</c:v>
                </c:pt>
                <c:pt idx="178">
                  <c:v>0.99995190365598252</c:v>
                </c:pt>
                <c:pt idx="179">
                  <c:v>0.99996092440340223</c:v>
                </c:pt>
                <c:pt idx="180">
                  <c:v>0.99996832875816677</c:v>
                </c:pt>
                <c:pt idx="181">
                  <c:v>0.99997439118352593</c:v>
                </c:pt>
                <c:pt idx="182">
                  <c:v>0.99997934249308773</c:v>
                </c:pt>
                <c:pt idx="183">
                  <c:v>0.99998337623627032</c:v>
                </c:pt>
                <c:pt idx="184">
                  <c:v>0.9999866542509841</c:v>
                </c:pt>
                <c:pt idx="185">
                  <c:v>0.9999893114742251</c:v>
                </c:pt>
                <c:pt idx="186">
                  <c:v>0.99999146009452911</c:v>
                </c:pt>
                <c:pt idx="187">
                  <c:v>0.99999319312340063</c:v>
                </c:pt>
                <c:pt idx="188">
                  <c:v>0.99999458745609238</c:v>
                </c:pt>
                <c:pt idx="189">
                  <c:v>0.99999570648553016</c:v>
                </c:pt>
                <c:pt idx="190">
                  <c:v>0.99999660232687548</c:v>
                </c:pt>
                <c:pt idx="191">
                  <c:v>0.9999973177042204</c:v>
                </c:pt>
                <c:pt idx="192">
                  <c:v>0.99999788754529761</c:v>
                </c:pt>
                <c:pt idx="193">
                  <c:v>0.99999834032485568</c:v>
                </c:pt>
                <c:pt idx="194">
                  <c:v>0.99999869919254614</c:v>
                </c:pt>
                <c:pt idx="195">
                  <c:v>0.99999898291675748</c:v>
                </c:pt>
                <c:pt idx="196">
                  <c:v>0.99999920667184816</c:v>
                </c:pt>
                <c:pt idx="197">
                  <c:v>0.999999382692628</c:v>
                </c:pt>
                <c:pt idx="198">
                  <c:v>0.99999952081672339</c:v>
                </c:pt>
                <c:pt idx="199">
                  <c:v>0.9999996289325922</c:v>
                </c:pt>
                <c:pt idx="200">
                  <c:v>0.9999997133484283</c:v>
                </c:pt>
                <c:pt idx="201">
                  <c:v>0.99999977909496762</c:v>
                </c:pt>
                <c:pt idx="202">
                  <c:v>0.99999983017325944</c:v>
                </c:pt>
                <c:pt idx="203">
                  <c:v>0.99999986975677058</c:v>
                </c:pt>
                <c:pt idx="204">
                  <c:v>0.99999990035573683</c:v>
                </c:pt>
                <c:pt idx="205">
                  <c:v>0.99999992395039483</c:v>
                </c:pt>
                <c:pt idx="206">
                  <c:v>0.99999994209865961</c:v>
                </c:pt>
                <c:pt idx="207">
                  <c:v>0.99999995602288416</c:v>
                </c:pt>
                <c:pt idx="208">
                  <c:v>0.99999996667955171</c:v>
                </c:pt>
                <c:pt idx="209">
                  <c:v>0.99999997481508995</c:v>
                </c:pt>
                <c:pt idx="210">
                  <c:v>0.99999998101043752</c:v>
                </c:pt>
                <c:pt idx="211">
                  <c:v>0.99999998571652016</c:v>
                </c:pt>
                <c:pt idx="212">
                  <c:v>0.99999998928240963</c:v>
                </c:pt>
                <c:pt idx="213">
                  <c:v>0.99999999197760803</c:v>
                </c:pt>
                <c:pt idx="214">
                  <c:v>0.99999999400962869</c:v>
                </c:pt>
                <c:pt idx="215">
                  <c:v>0.9999999955378277</c:v>
                </c:pt>
                <c:pt idx="216">
                  <c:v>0.9999999966842541</c:v>
                </c:pt>
                <c:pt idx="217">
                  <c:v>0.99999999754213509</c:v>
                </c:pt>
                <c:pt idx="218">
                  <c:v>0.9999999981824923</c:v>
                </c:pt>
                <c:pt idx="219">
                  <c:v>0.99999999865928779</c:v>
                </c:pt>
                <c:pt idx="220">
                  <c:v>0.99999999901341241</c:v>
                </c:pt>
                <c:pt idx="221">
                  <c:v>0.99999999927577099</c:v>
                </c:pt>
                <c:pt idx="222">
                  <c:v>0.99999999946965767</c:v>
                </c:pt>
                <c:pt idx="223">
                  <c:v>0.99999999961258534</c:v>
                </c:pt>
                <c:pt idx="224">
                  <c:v>0.99999999971768416</c:v>
                </c:pt>
                <c:pt idx="225">
                  <c:v>0.99999999979477361</c:v>
                </c:pt>
                <c:pt idx="226">
                  <c:v>0.99999999985117727</c:v>
                </c:pt>
                <c:pt idx="227">
                  <c:v>0.99999999989234256</c:v>
                </c:pt>
                <c:pt idx="228">
                  <c:v>0.99999999992231148</c:v>
                </c:pt>
                <c:pt idx="229">
                  <c:v>0.99999999994407507</c:v>
                </c:pt>
                <c:pt idx="230">
                  <c:v>0.99999999995984001</c:v>
                </c:pt>
                <c:pt idx="231">
                  <c:v>0.99999999997123146</c:v>
                </c:pt>
                <c:pt idx="232">
                  <c:v>0.99999999997944211</c:v>
                </c:pt>
                <c:pt idx="233">
                  <c:v>0.99999999998534539</c:v>
                </c:pt>
                <c:pt idx="234">
                  <c:v>0.99999999998957911</c:v>
                </c:pt>
                <c:pt idx="235">
                  <c:v>0.99999999999260758</c:v>
                </c:pt>
                <c:pt idx="236">
                  <c:v>0.99999999999476907</c:v>
                </c:pt>
                <c:pt idx="237">
                  <c:v>0.99999999999630751</c:v>
                </c:pt>
                <c:pt idx="238">
                  <c:v>0.99999999999739986</c:v>
                </c:pt>
                <c:pt idx="239">
                  <c:v>0.99999999999817379</c:v>
                </c:pt>
                <c:pt idx="240">
                  <c:v>0.99999999999872013</c:v>
                </c:pt>
                <c:pt idx="241">
                  <c:v>0.99999999999910549</c:v>
                </c:pt>
                <c:pt idx="242">
                  <c:v>0.99999999999937628</c:v>
                </c:pt>
                <c:pt idx="243">
                  <c:v>0.99999999999956612</c:v>
                </c:pt>
                <c:pt idx="244">
                  <c:v>0.99999999999969891</c:v>
                </c:pt>
                <c:pt idx="245">
                  <c:v>0.99999999999979161</c:v>
                </c:pt>
                <c:pt idx="246">
                  <c:v>0.99999999999985612</c:v>
                </c:pt>
                <c:pt idx="247">
                  <c:v>0.99999999999990086</c:v>
                </c:pt>
                <c:pt idx="248">
                  <c:v>0.99999999999993183</c:v>
                </c:pt>
                <c:pt idx="249">
                  <c:v>0.99999999999995337</c:v>
                </c:pt>
                <c:pt idx="250">
                  <c:v>0.99999999999996803</c:v>
                </c:pt>
                <c:pt idx="251">
                  <c:v>0.99999999999997824</c:v>
                </c:pt>
                <c:pt idx="252">
                  <c:v>0.99999999999998523</c:v>
                </c:pt>
                <c:pt idx="253">
                  <c:v>0.9999999999999899</c:v>
                </c:pt>
                <c:pt idx="254">
                  <c:v>0.99999999999999323</c:v>
                </c:pt>
                <c:pt idx="255">
                  <c:v>0.99999999999999545</c:v>
                </c:pt>
                <c:pt idx="256">
                  <c:v>0.99999999999999689</c:v>
                </c:pt>
                <c:pt idx="257">
                  <c:v>0.99999999999999789</c:v>
                </c:pt>
                <c:pt idx="258">
                  <c:v>0.99999999999999867</c:v>
                </c:pt>
                <c:pt idx="259">
                  <c:v>0.99999999999999911</c:v>
                </c:pt>
                <c:pt idx="260">
                  <c:v>0.99999999999999933</c:v>
                </c:pt>
                <c:pt idx="261">
                  <c:v>0.99999999999999967</c:v>
                </c:pt>
                <c:pt idx="262">
                  <c:v>0.99999999999999978</c:v>
                </c:pt>
                <c:pt idx="263">
                  <c:v>0.99999999999999978</c:v>
                </c:pt>
                <c:pt idx="264">
                  <c:v>0.99999999999999989</c:v>
                </c:pt>
                <c:pt idx="265">
                  <c:v>0.99999999999999989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A6A-4032-B500-15B8BED242AB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QC!$C$13:$C$434</c:f>
              <c:numCache>
                <c:formatCode>General</c:formatCode>
                <c:ptCount val="422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0.30000000000000004</c:v>
                </c:pt>
                <c:pt idx="7">
                  <c:v>0.35000000000000003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0.60000000000000009</c:v>
                </c:pt>
                <c:pt idx="13">
                  <c:v>0.65000000000000013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</c:v>
                </c:pt>
                <c:pt idx="17">
                  <c:v>0.85000000000000009</c:v>
                </c:pt>
                <c:pt idx="18">
                  <c:v>0.9</c:v>
                </c:pt>
                <c:pt idx="19">
                  <c:v>0.95000000000000007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1.1499999999999997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1.9500000000000002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2.8499999999999996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3.3499999999999996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3.8499999999999996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6.6499999999999995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7.1499999999999995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7.6499999999999995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8.2000000000000011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8.3500000000000014</c:v>
                </c:pt>
                <c:pt idx="168">
                  <c:v>8.4</c:v>
                </c:pt>
                <c:pt idx="169">
                  <c:v>8.4500000000000011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8.7000000000000011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8.8500000000000014</c:v>
                </c:pt>
                <c:pt idx="178">
                  <c:v>8.9</c:v>
                </c:pt>
                <c:pt idx="179">
                  <c:v>8.9500000000000011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9.2000000000000011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9.3500000000000014</c:v>
                </c:pt>
                <c:pt idx="188">
                  <c:v>9.4</c:v>
                </c:pt>
                <c:pt idx="189">
                  <c:v>9.4500000000000011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9.7000000000000011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9.8500000000000014</c:v>
                </c:pt>
                <c:pt idx="198">
                  <c:v>9.9</c:v>
                </c:pt>
                <c:pt idx="199">
                  <c:v>9.9500000000000011</c:v>
                </c:pt>
                <c:pt idx="200">
                  <c:v>10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10.200000000000001</c:v>
                </c:pt>
                <c:pt idx="205">
                  <c:v>10.25</c:v>
                </c:pt>
                <c:pt idx="206">
                  <c:v>10.3</c:v>
                </c:pt>
                <c:pt idx="207">
                  <c:v>10.350000000000001</c:v>
                </c:pt>
                <c:pt idx="208">
                  <c:v>10.4</c:v>
                </c:pt>
                <c:pt idx="209">
                  <c:v>10.450000000000001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10.850000000000001</c:v>
                </c:pt>
                <c:pt idx="218">
                  <c:v>10.9</c:v>
                </c:pt>
                <c:pt idx="219">
                  <c:v>10.950000000000001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11.350000000000001</c:v>
                </c:pt>
                <c:pt idx="228">
                  <c:v>11.4</c:v>
                </c:pt>
                <c:pt idx="229">
                  <c:v>11.450000000000001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11.850000000000001</c:v>
                </c:pt>
                <c:pt idx="238">
                  <c:v>11.9</c:v>
                </c:pt>
                <c:pt idx="239">
                  <c:v>11.950000000000001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12.350000000000001</c:v>
                </c:pt>
                <c:pt idx="248">
                  <c:v>12.4</c:v>
                </c:pt>
                <c:pt idx="249">
                  <c:v>12.450000000000001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12.850000000000001</c:v>
                </c:pt>
                <c:pt idx="258">
                  <c:v>12.9</c:v>
                </c:pt>
                <c:pt idx="259">
                  <c:v>12.950000000000001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13.350000000000001</c:v>
                </c:pt>
                <c:pt idx="268">
                  <c:v>13.4</c:v>
                </c:pt>
                <c:pt idx="269">
                  <c:v>13.450000000000001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13.850000000000001</c:v>
                </c:pt>
                <c:pt idx="278">
                  <c:v>13.9</c:v>
                </c:pt>
                <c:pt idx="279">
                  <c:v>13.950000000000001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14.350000000000001</c:v>
                </c:pt>
                <c:pt idx="288">
                  <c:v>14.4</c:v>
                </c:pt>
                <c:pt idx="289">
                  <c:v>14.450000000000001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14.850000000000001</c:v>
                </c:pt>
                <c:pt idx="298">
                  <c:v>14.9</c:v>
                </c:pt>
                <c:pt idx="299">
                  <c:v>14.950000000000001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15.350000000000001</c:v>
                </c:pt>
                <c:pt idx="308">
                  <c:v>15.4</c:v>
                </c:pt>
                <c:pt idx="309">
                  <c:v>15.450000000000001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15.850000000000001</c:v>
                </c:pt>
                <c:pt idx="318">
                  <c:v>15.9</c:v>
                </c:pt>
                <c:pt idx="319">
                  <c:v>15.950000000000001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20.650000000000002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</c:numCache>
            </c:numRef>
          </c:xVal>
          <c:yVal>
            <c:numRef>
              <c:f>QC!$H$13:$H$434</c:f>
              <c:numCache>
                <c:formatCode>0.0000</c:formatCode>
                <c:ptCount val="422"/>
                <c:pt idx="0">
                  <c:v>0.99730020393673968</c:v>
                </c:pt>
                <c:pt idx="1">
                  <c:v>0.99726692352161239</c:v>
                </c:pt>
                <c:pt idx="2">
                  <c:v>0.99716658348639742</c:v>
                </c:pt>
                <c:pt idx="3">
                  <c:v>0.99699768623225804</c:v>
                </c:pt>
                <c:pt idx="4">
                  <c:v>0.99675773173165605</c:v>
                </c:pt>
                <c:pt idx="5">
                  <c:v>0.99644321172255457</c:v>
                </c:pt>
                <c:pt idx="6">
                  <c:v>0.99604960205457582</c:v>
                </c:pt>
                <c:pt idx="7">
                  <c:v>0.99557135365537763</c:v>
                </c:pt>
                <c:pt idx="8">
                  <c:v>0.99500188271060441</c:v>
                </c:pt>
                <c:pt idx="9">
                  <c:v>0.99433356076911683</c:v>
                </c:pt>
                <c:pt idx="10">
                  <c:v>0.9935577055951883</c:v>
                </c:pt>
                <c:pt idx="11">
                  <c:v>0.992664573689093</c:v>
                </c:pt>
                <c:pt idx="12">
                  <c:v>0.99164335548524629</c:v>
                </c:pt>
                <c:pt idx="13">
                  <c:v>0.9904821743107407</c:v>
                </c:pt>
                <c:pt idx="14">
                  <c:v>0.98916809024484664</c:v>
                </c:pt>
                <c:pt idx="15">
                  <c:v>0.98768711005975451</c:v>
                </c:pt>
                <c:pt idx="16">
                  <c:v>0.98602420444257644</c:v>
                </c:pt>
                <c:pt idx="17">
                  <c:v>0.98416333369649067</c:v>
                </c:pt>
                <c:pt idx="18">
                  <c:v>0.98208748309316574</c:v>
                </c:pt>
                <c:pt idx="19">
                  <c:v>0.97977870899769781</c:v>
                </c:pt>
                <c:pt idx="20">
                  <c:v>0.97721819680998767</c:v>
                </c:pt>
                <c:pt idx="21">
                  <c:v>0.97438633166188748</c:v>
                </c:pt>
                <c:pt idx="22">
                  <c:v>0.97126278267708566</c:v>
                </c:pt>
                <c:pt idx="23">
                  <c:v>0.96782660144065669</c:v>
                </c:pt>
                <c:pt idx="24">
                  <c:v>0.96405633513805833</c:v>
                </c:pt>
                <c:pt idx="25">
                  <c:v>0.95993015461040809</c:v>
                </c:pt>
                <c:pt idx="26">
                  <c:v>0.9554259973359861</c:v>
                </c:pt>
                <c:pt idx="27">
                  <c:v>0.95052172508975252</c:v>
                </c:pt>
                <c:pt idx="28">
                  <c:v>0.94519529575653438</c:v>
                </c:pt>
                <c:pt idx="29">
                  <c:v>0.93942494848347113</c:v>
                </c:pt>
                <c:pt idx="30">
                  <c:v>0.93318940105801729</c:v>
                </c:pt>
                <c:pt idx="31">
                  <c:v>0.92646805809457211</c:v>
                </c:pt>
                <c:pt idx="32">
                  <c:v>0.91924122831152655</c:v>
                </c:pt>
                <c:pt idx="33">
                  <c:v>0.91149034888745351</c:v>
                </c:pt>
                <c:pt idx="34">
                  <c:v>0.90319821460693583</c:v>
                </c:pt>
                <c:pt idx="35">
                  <c:v>0.89434920924990224</c:v>
                </c:pt>
                <c:pt idx="36">
                  <c:v>0.88492953645013994</c:v>
                </c:pt>
                <c:pt idx="37">
                  <c:v>0.87492744705547798</c:v>
                </c:pt>
                <c:pt idx="38">
                  <c:v>0.8643334598703406</c:v>
                </c:pt>
                <c:pt idx="39">
                  <c:v>0.8531405725566964</c:v>
                </c:pt>
                <c:pt idx="40">
                  <c:v>0.84134445941697122</c:v>
                </c:pt>
                <c:pt idx="41">
                  <c:v>0.82894365278648618</c:v>
                </c:pt>
                <c:pt idx="42">
                  <c:v>0.8159397048264998</c:v>
                </c:pt>
                <c:pt idx="43">
                  <c:v>0.8023373266340782</c:v>
                </c:pt>
                <c:pt idx="44">
                  <c:v>0.78814450177233997</c:v>
                </c:pt>
                <c:pt idx="45">
                  <c:v>0.77337257157352679</c:v>
                </c:pt>
                <c:pt idx="46">
                  <c:v>0.75803628987558669</c:v>
                </c:pt>
                <c:pt idx="47">
                  <c:v>0.74215384521701933</c:v>
                </c:pt>
                <c:pt idx="48">
                  <c:v>0.72574684892947805</c:v>
                </c:pt>
                <c:pt idx="49">
                  <c:v>0.7088402880267437</c:v>
                </c:pt>
                <c:pt idx="50">
                  <c:v>0.69146244228445053</c:v>
                </c:pt>
                <c:pt idx="51">
                  <c:v>0.67364476542860041</c:v>
                </c:pt>
                <c:pt idx="52">
                  <c:v>0.65542173089273392</c:v>
                </c:pt>
                <c:pt idx="53">
                  <c:v>0.63683064315322735</c:v>
                </c:pt>
                <c:pt idx="54">
                  <c:v>0.61791141619858148</c:v>
                </c:pt>
                <c:pt idx="55">
                  <c:v>0.59870632122075118</c:v>
                </c:pt>
                <c:pt idx="56">
                  <c:v>0.5792597061233572</c:v>
                </c:pt>
                <c:pt idx="57">
                  <c:v>0.55961768991237748</c:v>
                </c:pt>
                <c:pt idx="58">
                  <c:v>0.53982783545952151</c:v>
                </c:pt>
                <c:pt idx="59">
                  <c:v>0.51993880449765983</c:v>
                </c:pt>
                <c:pt idx="60">
                  <c:v>0.49999999901341236</c:v>
                </c:pt>
                <c:pt idx="61">
                  <c:v>0.4800611934373985</c:v>
                </c:pt>
                <c:pt idx="62">
                  <c:v>0.46017216219262863</c:v>
                </c:pt>
                <c:pt idx="63">
                  <c:v>0.4403823072423429</c:v>
                </c:pt>
                <c:pt idx="64">
                  <c:v>0.42074029027858106</c:v>
                </c:pt>
                <c:pt idx="65">
                  <c:v>0.40129367411184991</c:v>
                </c:pt>
                <c:pt idx="66">
                  <c:v>0.38208857766222476</c:v>
                </c:pt>
                <c:pt idx="67">
                  <c:v>0.36316934871672341</c:v>
                </c:pt>
                <c:pt idx="68">
                  <c:v>0.3445782583119873</c:v>
                </c:pt>
                <c:pt idx="69">
                  <c:v>0.32635522023199492</c:v>
                </c:pt>
                <c:pt idx="70">
                  <c:v>0.3085375386858269</c:v>
                </c:pt>
                <c:pt idx="71">
                  <c:v>0.29115968675957782</c:v>
                </c:pt>
                <c:pt idx="72">
                  <c:v>0.27425311772951566</c:v>
                </c:pt>
                <c:pt idx="73">
                  <c:v>0.25784611079121011</c:v>
                </c:pt>
                <c:pt idx="74">
                  <c:v>0.24196365221265204</c:v>
                </c:pt>
                <c:pt idx="75">
                  <c:v>0.22662735236947595</c:v>
                </c:pt>
                <c:pt idx="76">
                  <c:v>0.21185539857816588</c:v>
                </c:pt>
                <c:pt idx="77">
                  <c:v>0.19766254311899989</c:v>
                </c:pt>
                <c:pt idx="78">
                  <c:v>0.18406012534415939</c:v>
                </c:pt>
                <c:pt idx="79">
                  <c:v>0.17105612630665532</c:v>
                </c:pt>
                <c:pt idx="80">
                  <c:v>0.15865525393017713</c:v>
                </c:pt>
                <c:pt idx="81">
                  <c:v>0.14685905637500132</c:v>
                </c:pt>
                <c:pt idx="82">
                  <c:v>0.13566606094575881</c:v>
                </c:pt>
                <c:pt idx="83">
                  <c:v>0.12507193563671623</c:v>
                </c:pt>
                <c:pt idx="84">
                  <c:v>0.11506967022140714</c:v>
                </c:pt>
                <c:pt idx="85">
                  <c:v>0.10564977366664688</c:v>
                </c:pt>
                <c:pt idx="86">
                  <c:v>9.6800484585466445E-2</c:v>
                </c:pt>
                <c:pt idx="87">
                  <c:v>8.8507991437302952E-2</c:v>
                </c:pt>
                <c:pt idx="88">
                  <c:v>8.0756659233702927E-2</c:v>
                </c:pt>
                <c:pt idx="89">
                  <c:v>7.352925960960166E-2</c:v>
                </c:pt>
                <c:pt idx="90">
                  <c:v>6.6807201268826236E-2</c:v>
                </c:pt>
                <c:pt idx="91">
                  <c:v>6.0570758002037262E-2</c:v>
                </c:pt>
                <c:pt idx="92">
                  <c:v>5.479929169954325E-2</c:v>
                </c:pt>
                <c:pt idx="93">
                  <c:v>4.9471468033638007E-2</c:v>
                </c:pt>
                <c:pt idx="94">
                  <c:v>4.4565462758536241E-2</c:v>
                </c:pt>
                <c:pt idx="95">
                  <c:v>4.0059156863812555E-2</c:v>
                </c:pt>
                <c:pt idx="96">
                  <c:v>3.5930319112922667E-2</c:v>
                </c:pt>
                <c:pt idx="97">
                  <c:v>3.2156774795611631E-2</c:v>
                </c:pt>
                <c:pt idx="98">
                  <c:v>2.8716559816001734E-2</c:v>
                </c:pt>
                <c:pt idx="99">
                  <c:v>2.5588059521638562E-2</c:v>
                </c:pt>
                <c:pt idx="100">
                  <c:v>2.2750131948179212E-2</c:v>
                </c:pt>
                <c:pt idx="101">
                  <c:v>2.0182215405704425E-2</c:v>
                </c:pt>
                <c:pt idx="102">
                  <c:v>1.7864420562816567E-2</c:v>
                </c:pt>
                <c:pt idx="103">
                  <c:v>1.5777607391090465E-2</c:v>
                </c:pt>
                <c:pt idx="104">
                  <c:v>1.3903447513498592E-2</c:v>
                </c:pt>
                <c:pt idx="105">
                  <c:v>1.2224472655044671E-2</c:v>
                </c:pt>
                <c:pt idx="106">
                  <c:v>1.0724110021675838E-2</c:v>
                </c:pt>
                <c:pt idx="107">
                  <c:v>9.3867055348385593E-3</c:v>
                </c:pt>
                <c:pt idx="108">
                  <c:v>8.1975359245961554E-3</c:v>
                </c:pt>
                <c:pt idx="109">
                  <c:v>7.1428107352714543E-3</c:v>
                </c:pt>
                <c:pt idx="110">
                  <c:v>6.2096653257761609E-3</c:v>
                </c:pt>
                <c:pt idx="111">
                  <c:v>5.3861459540667234E-3</c:v>
                </c:pt>
                <c:pt idx="112">
                  <c:v>4.661188023718732E-3</c:v>
                </c:pt>
                <c:pt idx="113">
                  <c:v>4.024588542758333E-3</c:v>
                </c:pt>
                <c:pt idx="114">
                  <c:v>3.4669738030406187E-3</c:v>
                </c:pt>
                <c:pt idx="115">
                  <c:v>2.9797632350545555E-3</c:v>
                </c:pt>
                <c:pt idx="116">
                  <c:v>2.5551303304279802E-3</c:v>
                </c:pt>
                <c:pt idx="117">
                  <c:v>2.1859614549132327E-3</c:v>
                </c:pt>
                <c:pt idx="118">
                  <c:v>1.8658133003840449E-3</c:v>
                </c:pt>
                <c:pt idx="119">
                  <c:v>1.5888696473648212E-3</c:v>
                </c:pt>
                <c:pt idx="120">
                  <c:v>1.3498980316301037E-3</c:v>
                </c:pt>
                <c:pt idx="121">
                  <c:v>1.1442068310226763E-3</c:v>
                </c:pt>
                <c:pt idx="122">
                  <c:v>9.6760321321831566E-4</c:v>
                </c:pt>
                <c:pt idx="123">
                  <c:v>8.1635231282850573E-4</c:v>
                </c:pt>
                <c:pt idx="124">
                  <c:v>6.8713793791586064E-4</c:v>
                </c:pt>
                <c:pt idx="125">
                  <c:v>5.7702504239076668E-4</c:v>
                </c:pt>
                <c:pt idx="126">
                  <c:v>4.8342414238378172E-4</c:v>
                </c:pt>
                <c:pt idx="127">
                  <c:v>4.0405780186403295E-4</c:v>
                </c:pt>
                <c:pt idx="128">
                  <c:v>3.3692926567685527E-4</c:v>
                </c:pt>
                <c:pt idx="129">
                  <c:v>2.8029327681622373E-4</c:v>
                </c:pt>
                <c:pt idx="130">
                  <c:v>2.3262907903554014E-4</c:v>
                </c:pt>
                <c:pt idx="131">
                  <c:v>1.9261557563565742E-4</c:v>
                </c:pt>
                <c:pt idx="132">
                  <c:v>1.5910859015755291E-4</c:v>
                </c:pt>
                <c:pt idx="133">
                  <c:v>1.3112015442051653E-4</c:v>
                </c:pt>
                <c:pt idx="134">
                  <c:v>1.0779973347740945E-4</c:v>
                </c:pt>
                <c:pt idx="135">
                  <c:v>8.841728520081471E-5</c:v>
                </c:pt>
                <c:pt idx="136">
                  <c:v>7.2348043925085675E-5</c:v>
                </c:pt>
                <c:pt idx="137">
                  <c:v>5.9058912418974436E-5</c:v>
                </c:pt>
                <c:pt idx="138">
                  <c:v>4.8096344017589685E-5</c:v>
                </c:pt>
                <c:pt idx="139">
                  <c:v>3.9075596597770726E-5</c:v>
                </c:pt>
                <c:pt idx="140">
                  <c:v>3.1671241833119999E-5</c:v>
                </c:pt>
                <c:pt idx="141">
                  <c:v>2.5608816474065338E-5</c:v>
                </c:pt>
                <c:pt idx="142">
                  <c:v>2.065750691249147E-5</c:v>
                </c:pt>
                <c:pt idx="143">
                  <c:v>1.6623763729684E-5</c:v>
                </c:pt>
                <c:pt idx="144">
                  <c:v>1.3345749015902802E-5</c:v>
                </c:pt>
                <c:pt idx="145">
                  <c:v>1.0688525774904539E-5</c:v>
                </c:pt>
                <c:pt idx="146">
                  <c:v>8.5399054710055839E-6</c:v>
                </c:pt>
                <c:pt idx="147">
                  <c:v>6.8068765993745143E-6</c:v>
                </c:pt>
                <c:pt idx="148">
                  <c:v>5.4125439077346041E-6</c:v>
                </c:pt>
                <c:pt idx="149">
                  <c:v>4.293514469955185E-6</c:v>
                </c:pt>
                <c:pt idx="150">
                  <c:v>3.3976731247387097E-6</c:v>
                </c:pt>
                <c:pt idx="151">
                  <c:v>2.6822957795991095E-6</c:v>
                </c:pt>
                <c:pt idx="152">
                  <c:v>2.112454702496437E-6</c:v>
                </c:pt>
                <c:pt idx="153">
                  <c:v>1.6596751443165311E-6</c:v>
                </c:pt>
                <c:pt idx="154">
                  <c:v>1.3008074538634067E-6</c:v>
                </c:pt>
                <c:pt idx="155">
                  <c:v>1.0170832425160374E-6</c:v>
                </c:pt>
                <c:pt idx="156">
                  <c:v>7.933281519489913E-7</c:v>
                </c:pt>
                <c:pt idx="157">
                  <c:v>6.1730737199727802E-7</c:v>
                </c:pt>
                <c:pt idx="158">
                  <c:v>4.7918327661378178E-7</c:v>
                </c:pt>
                <c:pt idx="159">
                  <c:v>3.7106740791159625E-7</c:v>
                </c:pt>
                <c:pt idx="160">
                  <c:v>2.8665157192353529E-7</c:v>
                </c:pt>
                <c:pt idx="161">
                  <c:v>2.209050322665719E-7</c:v>
                </c:pt>
                <c:pt idx="162">
                  <c:v>1.6982674067023148E-7</c:v>
                </c:pt>
                <c:pt idx="163">
                  <c:v>1.3024322953469894E-7</c:v>
                </c:pt>
                <c:pt idx="164">
                  <c:v>9.9644263173992522E-8</c:v>
                </c:pt>
                <c:pt idx="165">
                  <c:v>7.6049605168826444E-8</c:v>
                </c:pt>
                <c:pt idx="166">
                  <c:v>5.7901340388966125E-8</c:v>
                </c:pt>
                <c:pt idx="167">
                  <c:v>4.3977115948834486E-8</c:v>
                </c:pt>
                <c:pt idx="168">
                  <c:v>3.3320448511453562E-8</c:v>
                </c:pt>
                <c:pt idx="169">
                  <c:v>2.5184910046327512E-8</c:v>
                </c:pt>
                <c:pt idx="170">
                  <c:v>1.8989562478033416E-8</c:v>
                </c:pt>
                <c:pt idx="171">
                  <c:v>1.4283479843335567E-8</c:v>
                </c:pt>
                <c:pt idx="172">
                  <c:v>1.0717590259723413E-8</c:v>
                </c:pt>
                <c:pt idx="173">
                  <c:v>8.022391861928218E-9</c:v>
                </c:pt>
                <c:pt idx="174">
                  <c:v>5.9903714211273537E-9</c:v>
                </c:pt>
                <c:pt idx="175">
                  <c:v>4.462172409347433E-9</c:v>
                </c:pt>
                <c:pt idx="176">
                  <c:v>3.3157460110899718E-9</c:v>
                </c:pt>
                <c:pt idx="177">
                  <c:v>2.4578650226203548E-9</c:v>
                </c:pt>
                <c:pt idx="178">
                  <c:v>1.8175078109194948E-9</c:v>
                </c:pt>
                <c:pt idx="179">
                  <c:v>1.3407124299646975E-9</c:v>
                </c:pt>
                <c:pt idx="180">
                  <c:v>9.8658770042448024E-10</c:v>
                </c:pt>
                <c:pt idx="181">
                  <c:v>7.2422912111846978E-10</c:v>
                </c:pt>
                <c:pt idx="182">
                  <c:v>5.3034232561088888E-10</c:v>
                </c:pt>
                <c:pt idx="183">
                  <c:v>3.8741476693360271E-10</c:v>
                </c:pt>
                <c:pt idx="184">
                  <c:v>2.823158373743696E-10</c:v>
                </c:pt>
                <c:pt idx="185">
                  <c:v>2.0522639143649715E-10</c:v>
                </c:pt>
                <c:pt idx="186">
                  <c:v>1.4882284293804567E-10</c:v>
                </c:pt>
                <c:pt idx="187">
                  <c:v>1.0765743851948177E-10</c:v>
                </c:pt>
                <c:pt idx="188">
                  <c:v>7.768852228196013E-11</c:v>
                </c:pt>
                <c:pt idx="189">
                  <c:v>5.5925042374838111E-11</c:v>
                </c:pt>
                <c:pt idx="190">
                  <c:v>4.0159986447463351E-11</c:v>
                </c:pt>
                <c:pt idx="191">
                  <c:v>2.8768543103296916E-11</c:v>
                </c:pt>
                <c:pt idx="192">
                  <c:v>2.0557888724681574E-11</c:v>
                </c:pt>
                <c:pt idx="193">
                  <c:v>1.4654610858144682E-11</c:v>
                </c:pt>
                <c:pt idx="194">
                  <c:v>1.0420997398341574E-11</c:v>
                </c:pt>
                <c:pt idx="195">
                  <c:v>7.3923089871641472E-12</c:v>
                </c:pt>
                <c:pt idx="196">
                  <c:v>5.2309268028238916E-12</c:v>
                </c:pt>
                <c:pt idx="197">
                  <c:v>3.6924907576008106E-12</c:v>
                </c:pt>
                <c:pt idx="198">
                  <c:v>2.6001423236721182E-12</c:v>
                </c:pt>
                <c:pt idx="199">
                  <c:v>1.8264278978108462E-12</c:v>
                </c:pt>
                <c:pt idx="200">
                  <c:v>1.2798651027878811E-12</c:v>
                </c:pt>
                <c:pt idx="201">
                  <c:v>8.9461771324295175E-13</c:v>
                </c:pt>
                <c:pt idx="202">
                  <c:v>6.2383431753687607E-13</c:v>
                </c:pt>
                <c:pt idx="203">
                  <c:v>4.3387515802351148E-13</c:v>
                </c:pt>
                <c:pt idx="204">
                  <c:v>3.0109248427834271E-13</c:v>
                </c:pt>
                <c:pt idx="205">
                  <c:v>2.0838886172214208E-13</c:v>
                </c:pt>
                <c:pt idx="206">
                  <c:v>1.4388490399142039E-13</c:v>
                </c:pt>
                <c:pt idx="207">
                  <c:v>9.914291609902658E-14</c:v>
                </c:pt>
                <c:pt idx="208">
                  <c:v>6.8056671409522159E-14</c:v>
                </c:pt>
                <c:pt idx="209">
                  <c:v>4.66293670342566E-14</c:v>
                </c:pt>
                <c:pt idx="210">
                  <c:v>3.1863400806742018E-14</c:v>
                </c:pt>
                <c:pt idx="211">
                  <c:v>2.176037128265309E-14</c:v>
                </c:pt>
                <c:pt idx="212">
                  <c:v>1.4765966227514591E-14</c:v>
                </c:pt>
                <c:pt idx="213">
                  <c:v>1.0103029524088932E-14</c:v>
                </c:pt>
                <c:pt idx="214">
                  <c:v>6.7723604502134612E-15</c:v>
                </c:pt>
                <c:pt idx="215">
                  <c:v>4.5519144009631458E-15</c:v>
                </c:pt>
                <c:pt idx="216">
                  <c:v>3.1086244689504419E-15</c:v>
                </c:pt>
                <c:pt idx="217">
                  <c:v>2.1094237467878002E-15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57F-4E5A-84D8-B3D7D7B1E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057480"/>
        <c:axId val="334057872"/>
      </c:scatterChart>
      <c:valAx>
        <c:axId val="334057480"/>
        <c:scaling>
          <c:orientation val="minMax"/>
          <c:max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lang="en-US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lang="en-US"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a-I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a-IR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334057872"/>
        <c:crosses val="autoZero"/>
        <c:crossBetween val="midCat"/>
      </c:valAx>
      <c:valAx>
        <c:axId val="33405787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Probability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334057480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19050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23111111111118"/>
          <c:y val="0.10261666666666666"/>
          <c:w val="0.7685413296890089"/>
          <c:h val="0.70967822431772265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Performance!$A$13:$A$434</c:f>
              <c:numCache>
                <c:formatCode>General</c:formatCode>
                <c:ptCount val="422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0.30000000000000004</c:v>
                </c:pt>
                <c:pt idx="7">
                  <c:v>0.35000000000000003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0.60000000000000009</c:v>
                </c:pt>
                <c:pt idx="13">
                  <c:v>0.65000000000000013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</c:v>
                </c:pt>
                <c:pt idx="17">
                  <c:v>0.85000000000000009</c:v>
                </c:pt>
                <c:pt idx="18">
                  <c:v>0.9</c:v>
                </c:pt>
                <c:pt idx="19">
                  <c:v>0.95000000000000007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1.1499999999999997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1.9500000000000002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2.8499999999999996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3.3499999999999996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3.8499999999999996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6.6499999999999995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7.1499999999999995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7.6499999999999995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8.2000000000000011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8.3500000000000014</c:v>
                </c:pt>
                <c:pt idx="168">
                  <c:v>8.4</c:v>
                </c:pt>
                <c:pt idx="169">
                  <c:v>8.4500000000000011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8.7000000000000011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8.8500000000000014</c:v>
                </c:pt>
                <c:pt idx="178">
                  <c:v>8.9</c:v>
                </c:pt>
                <c:pt idx="179">
                  <c:v>8.9500000000000011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9.2000000000000011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9.3500000000000014</c:v>
                </c:pt>
                <c:pt idx="188">
                  <c:v>9.4</c:v>
                </c:pt>
                <c:pt idx="189">
                  <c:v>9.4500000000000011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9.7000000000000011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9.8500000000000014</c:v>
                </c:pt>
                <c:pt idx="198">
                  <c:v>9.9</c:v>
                </c:pt>
                <c:pt idx="199">
                  <c:v>9.9500000000000011</c:v>
                </c:pt>
                <c:pt idx="200">
                  <c:v>10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10.200000000000001</c:v>
                </c:pt>
                <c:pt idx="205">
                  <c:v>10.25</c:v>
                </c:pt>
                <c:pt idx="206">
                  <c:v>10.3</c:v>
                </c:pt>
                <c:pt idx="207">
                  <c:v>10.350000000000001</c:v>
                </c:pt>
                <c:pt idx="208">
                  <c:v>10.4</c:v>
                </c:pt>
                <c:pt idx="209">
                  <c:v>10.450000000000001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10.850000000000001</c:v>
                </c:pt>
                <c:pt idx="218">
                  <c:v>10.9</c:v>
                </c:pt>
                <c:pt idx="219">
                  <c:v>10.950000000000001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11.350000000000001</c:v>
                </c:pt>
                <c:pt idx="228">
                  <c:v>11.4</c:v>
                </c:pt>
                <c:pt idx="229">
                  <c:v>11.450000000000001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11.850000000000001</c:v>
                </c:pt>
                <c:pt idx="238">
                  <c:v>11.9</c:v>
                </c:pt>
                <c:pt idx="239">
                  <c:v>11.950000000000001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12.350000000000001</c:v>
                </c:pt>
                <c:pt idx="248">
                  <c:v>12.4</c:v>
                </c:pt>
                <c:pt idx="249">
                  <c:v>12.450000000000001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12.850000000000001</c:v>
                </c:pt>
                <c:pt idx="258">
                  <c:v>12.9</c:v>
                </c:pt>
                <c:pt idx="259">
                  <c:v>12.950000000000001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13.350000000000001</c:v>
                </c:pt>
                <c:pt idx="268">
                  <c:v>13.4</c:v>
                </c:pt>
                <c:pt idx="269">
                  <c:v>13.450000000000001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13.850000000000001</c:v>
                </c:pt>
                <c:pt idx="278">
                  <c:v>13.9</c:v>
                </c:pt>
                <c:pt idx="279">
                  <c:v>13.950000000000001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14.350000000000001</c:v>
                </c:pt>
                <c:pt idx="288">
                  <c:v>14.4</c:v>
                </c:pt>
                <c:pt idx="289">
                  <c:v>14.450000000000001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14.850000000000001</c:v>
                </c:pt>
                <c:pt idx="298">
                  <c:v>14.9</c:v>
                </c:pt>
                <c:pt idx="299">
                  <c:v>14.950000000000001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15.350000000000001</c:v>
                </c:pt>
                <c:pt idx="308">
                  <c:v>15.4</c:v>
                </c:pt>
                <c:pt idx="309">
                  <c:v>15.450000000000001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15.850000000000001</c:v>
                </c:pt>
                <c:pt idx="318">
                  <c:v>15.9</c:v>
                </c:pt>
                <c:pt idx="319">
                  <c:v>15.950000000000001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20.650000000000002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</c:numCache>
            </c:numRef>
          </c:xVal>
          <c:yVal>
            <c:numRef>
              <c:f>Performance!$O$13:$O$434</c:f>
              <c:numCache>
                <c:formatCode>General</c:formatCode>
                <c:ptCount val="422"/>
                <c:pt idx="0">
                  <c:v>0</c:v>
                </c:pt>
                <c:pt idx="1">
                  <c:v>1.3605787677883356E-3</c:v>
                </c:pt>
                <c:pt idx="2">
                  <c:v>5.3211671008323042E-3</c:v>
                </c:pt>
                <c:pt idx="3">
                  <c:v>1.1555322868675579E-2</c:v>
                </c:pt>
                <c:pt idx="4">
                  <c:v>1.9623069090866908E-2</c:v>
                </c:pt>
                <c:pt idx="5">
                  <c:v>2.9074522593164349E-2</c:v>
                </c:pt>
                <c:pt idx="6">
                  <c:v>3.9528057287927437E-2</c:v>
                </c:pt>
                <c:pt idx="7">
                  <c:v>5.070855692845111E-2</c:v>
                </c:pt>
                <c:pt idx="8">
                  <c:v>6.2451617623433486E-2</c:v>
                </c:pt>
                <c:pt idx="9">
                  <c:v>7.4687892737448122E-2</c:v>
                </c:pt>
                <c:pt idx="10">
                  <c:v>8.7420466427297713E-2</c:v>
                </c:pt>
                <c:pt idx="11">
                  <c:v>0.10070318904345714</c:v>
                </c:pt>
                <c:pt idx="12">
                  <c:v>0.1146233664403904</c:v>
                </c:pt>
                <c:pt idx="13">
                  <c:v>0.12928938029127379</c:v>
                </c:pt>
                <c:pt idx="14">
                  <c:v>0.14482252866134612</c:v>
                </c:pt>
                <c:pt idx="15">
                  <c:v>0.1613520158579774</c:v>
                </c:pt>
                <c:pt idx="16">
                  <c:v>0.17901209440465463</c:v>
                </c:pt>
                <c:pt idx="17">
                  <c:v>0.1979405781165102</c:v>
                </c:pt>
                <c:pt idx="18">
                  <c:v>0.21827816791482024</c:v>
                </c:pt>
                <c:pt idx="19">
                  <c:v>0.24016821245743983</c:v>
                </c:pt>
                <c:pt idx="20">
                  <c:v>0.26375665674069376</c:v>
                </c:pt>
                <c:pt idx="21">
                  <c:v>0.28919202085170592</c:v>
                </c:pt>
                <c:pt idx="22">
                  <c:v>0.31662530894102647</c:v>
                </c:pt>
                <c:pt idx="23">
                  <c:v>0.34620978507234607</c:v>
                </c:pt>
                <c:pt idx="24">
                  <c:v>0.37810057521422852</c:v>
                </c:pt>
                <c:pt idx="25">
                  <c:v>0.41245406844095261</c:v>
                </c:pt>
                <c:pt idx="26">
                  <c:v>0.44942709899349526</c:v>
                </c:pt>
                <c:pt idx="27">
                  <c:v>0.48917589650851018</c:v>
                </c:pt>
                <c:pt idx="28">
                  <c:v>0.53185479583879924</c:v>
                </c:pt>
                <c:pt idx="29">
                  <c:v>0.5776147015279931</c:v>
                </c:pt>
                <c:pt idx="30">
                  <c:v>0.62660130566677852</c:v>
                </c:pt>
                <c:pt idx="31">
                  <c:v>0.67895306192078253</c:v>
                </c:pt>
                <c:pt idx="32">
                  <c:v>0.73479892322346041</c:v>
                </c:pt>
                <c:pt idx="33">
                  <c:v>0.79425585600825732</c:v>
                </c:pt>
                <c:pt idx="34">
                  <c:v>0.85742614996189881</c:v>
                </c:pt>
                <c:pt idx="35">
                  <c:v>0.92439454905877028</c:v>
                </c:pt>
                <c:pt idx="36">
                  <c:v>0.99522523694894649</c:v>
                </c:pt>
                <c:pt idx="37">
                  <c:v>1.0699587174763556</c:v>
                </c:pt>
                <c:pt idx="38">
                  <c:v>1.1486086389678196</c:v>
                </c:pt>
                <c:pt idx="39">
                  <c:v>1.2311586187087717</c:v>
                </c:pt>
                <c:pt idx="40">
                  <c:v>1.3175591313830002</c:v>
                </c:pt>
                <c:pt idx="41">
                  <c:v>1.4077245318987153</c:v>
                </c:pt>
                <c:pt idx="42">
                  <c:v>1.5015302885674318</c:v>
                </c:pt>
                <c:pt idx="43">
                  <c:v>1.59881050669358</c:v>
                </c:pt>
                <c:pt idx="44">
                  <c:v>1.6993558249221499</c:v>
                </c:pt>
                <c:pt idx="45">
                  <c:v>1.8029117668222578</c:v>
                </c:pt>
                <c:pt idx="46">
                  <c:v>1.909177627900102</c:v>
                </c:pt>
                <c:pt idx="47">
                  <c:v>2.0178059732799514</c:v>
                </c:pt>
                <c:pt idx="48">
                  <c:v>2.1284028135551174</c:v>
                </c:pt>
                <c:pt idx="49">
                  <c:v>2.240528515738121</c:v>
                </c:pt>
                <c:pt idx="50">
                  <c:v>2.3536994929154429</c:v>
                </c:pt>
                <c:pt idx="51">
                  <c:v>2.467390700356324</c:v>
                </c:pt>
                <c:pt idx="52">
                  <c:v>2.5810389477622508</c:v>
                </c:pt>
                <c:pt idx="53">
                  <c:v>2.6940470175646425</c:v>
                </c:pt>
                <c:pt idx="54">
                  <c:v>2.8057885582641156</c:v>
                </c:pt>
                <c:pt idx="55">
                  <c:v>2.9156137004642777</c:v>
                </c:pt>
                <c:pt idx="56">
                  <c:v>3.0228553222544932</c:v>
                </c:pt>
                <c:pt idx="57">
                  <c:v>3.1268358707678332</c:v>
                </c:pt>
                <c:pt idx="58">
                  <c:v>3.226874628906339</c:v>
                </c:pt>
                <c:pt idx="59">
                  <c:v>3.322295301179381</c:v>
                </c:pt>
                <c:pt idx="60">
                  <c:v>3.4124337810441996</c:v>
                </c:pt>
                <c:pt idx="61">
                  <c:v>3.4966459546751065</c:v>
                </c:pt>
                <c:pt idx="62">
                  <c:v>3.5743153931020966</c:v>
                </c:pt>
                <c:pt idx="63">
                  <c:v>3.6448607864087466</c:v>
                </c:pt>
                <c:pt idx="64">
                  <c:v>3.7077429801349155</c:v>
                </c:pt>
                <c:pt idx="65">
                  <c:v>3.7624714849691352</c:v>
                </c:pt>
                <c:pt idx="66">
                  <c:v>3.8086103457746372</c:v>
                </c:pt>
                <c:pt idx="67">
                  <c:v>3.8457832742975264</c:v>
                </c:pt>
                <c:pt idx="68">
                  <c:v>3.8736779707038544</c:v>
                </c:pt>
                <c:pt idx="69">
                  <c:v>3.8920495814024463</c:v>
                </c:pt>
                <c:pt idx="70">
                  <c:v>3.9007232633716624</c:v>
                </c:pt>
                <c:pt idx="71">
                  <c:v>3.8995958473535115</c:v>
                </c:pt>
                <c:pt idx="72">
                  <c:v>3.8886366127941785</c:v>
                </c:pt>
                <c:pt idx="73">
                  <c:v>3.8678872054076852</c:v>
                </c:pt>
                <c:pt idx="74">
                  <c:v>3.8374607430127567</c:v>
                </c:pt>
                <c:pt idx="75">
                  <c:v>3.7975401663653203</c:v>
                </c:pt>
                <c:pt idx="76">
                  <c:v>3.7483758988692912</c:v>
                </c:pt>
                <c:pt idx="77">
                  <c:v>3.6902828823601048</c:v>
                </c:pt>
                <c:pt idx="78">
                  <c:v>3.623637055954867</c:v>
                </c:pt>
                <c:pt idx="79">
                  <c:v>3.5488713418290123</c:v>
                </c:pt>
                <c:pt idx="80">
                  <c:v>3.4664711964870349</c:v>
                </c:pt>
                <c:pt idx="81">
                  <c:v>3.3769697795542482</c:v>
                </c:pt>
                <c:pt idx="82">
                  <c:v>3.2809427852963746</c:v>
                </c:pt>
                <c:pt idx="83">
                  <c:v>3.1790029759224434</c:v>
                </c:pt>
                <c:pt idx="84">
                  <c:v>3.0717944510919617</c:v>
                </c:pt>
                <c:pt idx="85">
                  <c:v>2.9599866856048829</c:v>
                </c:pt>
                <c:pt idx="86">
                  <c:v>2.8442683674461962</c:v>
                </c:pt>
                <c:pt idx="87">
                  <c:v>2.7253410713575632</c:v>
                </c:pt>
                <c:pt idx="88">
                  <c:v>2.6039128087986647</c:v>
                </c:pt>
                <c:pt idx="89">
                  <c:v>2.4806915031398833</c:v>
                </c:pt>
                <c:pt idx="90">
                  <c:v>2.3563784485417347</c:v>
                </c:pt>
                <c:pt idx="91">
                  <c:v>2.231661821372247</c:v>
                </c:pt>
                <c:pt idx="92">
                  <c:v>2.107210323206973</c:v>
                </c:pt>
                <c:pt idx="93">
                  <c:v>1.9836670434148538</c:v>
                </c:pt>
                <c:pt idx="94">
                  <c:v>1.8616436360617783</c:v>
                </c:pt>
                <c:pt idx="95">
                  <c:v>1.7417149094861799</c:v>
                </c:pt>
                <c:pt idx="96">
                  <c:v>1.6244139267375717</c:v>
                </c:pt>
                <c:pt idx="97">
                  <c:v>1.5102277106878459</c:v>
                </c:pt>
                <c:pt idx="98">
                  <c:v>1.3995936388854728</c:v>
                </c:pt>
                <c:pt idx="99">
                  <c:v>1.2928966002828768</c:v>
                </c:pt>
                <c:pt idx="100">
                  <c:v>1.1904669692783847</c:v>
                </c:pt>
                <c:pt idx="101">
                  <c:v>1.0925794327767291</c:v>
                </c:pt>
                <c:pt idx="102">
                  <c:v>0.99945268410764621</c:v>
                </c:pt>
                <c:pt idx="103">
                  <c:v>0.91124997468652036</c:v>
                </c:pt>
                <c:pt idx="104">
                  <c:v>0.82808049137488593</c:v>
                </c:pt>
                <c:pt idx="105">
                  <c:v>0.75000150569483426</c:v>
                </c:pt>
                <c:pt idx="106">
                  <c:v>0.67702122138267284</c:v>
                </c:pt>
                <c:pt idx="107">
                  <c:v>0.60910223009712461</c:v>
                </c:pt>
                <c:pt idx="108">
                  <c:v>0.54616547209402244</c:v>
                </c:pt>
                <c:pt idx="109">
                  <c:v>0.48809458978147724</c:v>
                </c:pt>
                <c:pt idx="110">
                  <c:v>0.43474055747868301</c:v>
                </c:pt>
                <c:pt idx="111">
                  <c:v>0.38592647038047562</c:v>
                </c:pt>
                <c:pt idx="112">
                  <c:v>0.34145237942477974</c:v>
                </c:pt>
                <c:pt idx="113">
                  <c:v>0.3011000660370744</c:v>
                </c:pt>
                <c:pt idx="114">
                  <c:v>0.264637661002599</c:v>
                </c:pt>
                <c:pt idx="115">
                  <c:v>0.23182402432154336</c:v>
                </c:pt>
                <c:pt idx="116">
                  <c:v>0.20241281710884221</c:v>
                </c:pt>
                <c:pt idx="117">
                  <c:v>0.17615621168507128</c:v>
                </c:pt>
                <c:pt idx="118">
                  <c:v>0.15280820127666653</c:v>
                </c:pt>
                <c:pt idx="119">
                  <c:v>0.13212748558501389</c:v>
                </c:pt>
                <c:pt idx="120">
                  <c:v>0.11387992236991587</c:v>
                </c:pt>
                <c:pt idx="121">
                  <c:v>9.7840547705608641E-2</c:v>
                </c:pt>
                <c:pt idx="122">
                  <c:v>8.3795178411163421E-2</c:v>
                </c:pt>
                <c:pt idx="123">
                  <c:v>7.1541619143552906E-2</c:v>
                </c:pt>
                <c:pt idx="124">
                  <c:v>6.0890503696304749E-2</c:v>
                </c:pt>
                <c:pt idx="125">
                  <c:v>5.1665805186804706E-2</c:v>
                </c:pt>
                <c:pt idx="126">
                  <c:v>4.3705053137090527E-2</c:v>
                </c:pt>
                <c:pt idx="127">
                  <c:v>3.6859297117383942E-2</c:v>
                </c:pt>
                <c:pt idx="128">
                  <c:v>3.0992856828664133E-2</c:v>
                </c:pt>
                <c:pt idx="129">
                  <c:v>2.5982897481975829E-2</c:v>
                </c:pt>
                <c:pt idx="130">
                  <c:v>2.1718867326501735E-2</c:v>
                </c:pt>
                <c:pt idx="131">
                  <c:v>1.8101831425361526E-2</c:v>
                </c:pt>
                <c:pt idx="132">
                  <c:v>1.5043732502188344E-2</c:v>
                </c:pt>
                <c:pt idx="133">
                  <c:v>1.2466606090114149E-2</c:v>
                </c:pt>
                <c:pt idx="134">
                  <c:v>1.0301773484260379E-2</c:v>
                </c:pt>
                <c:pt idx="135">
                  <c:v>8.4890322830213083E-3</c:v>
                </c:pt>
                <c:pt idx="136">
                  <c:v>6.9758607209554442E-3</c:v>
                </c:pt>
                <c:pt idx="137">
                  <c:v>5.716648639614904E-3</c:v>
                </c:pt>
                <c:pt idx="138">
                  <c:v>4.6719648776420378E-3</c:v>
                </c:pt>
                <c:pt idx="139">
                  <c:v>3.8078681282067272E-3</c:v>
                </c:pt>
                <c:pt idx="140">
                  <c:v>3.0952659301557235E-3</c:v>
                </c:pt>
                <c:pt idx="141">
                  <c:v>2.5093244325759506E-3</c:v>
                </c:pt>
                <c:pt idx="142">
                  <c:v>2.0289298913588028E-3</c:v>
                </c:pt>
                <c:pt idx="143">
                  <c:v>1.6362014969330538E-3</c:v>
                </c:pt>
                <c:pt idx="144">
                  <c:v>1.3160540713561908E-3</c:v>
                </c:pt>
                <c:pt idx="145">
                  <c:v>1.0558083754320239E-3</c:v>
                </c:pt>
                <c:pt idx="146">
                  <c:v>8.4484619861018441E-4</c:v>
                </c:pt>
                <c:pt idx="147">
                  <c:v>6.7430703486946557E-4</c:v>
                </c:pt>
                <c:pt idx="148">
                  <c:v>5.3682293929250646E-4</c:v>
                </c:pt>
                <c:pt idx="149">
                  <c:v>4.2628808525845924E-4</c:v>
                </c:pt>
                <c:pt idx="150">
                  <c:v>3.3765957088864807E-4</c:v>
                </c:pt>
                <c:pt idx="151">
                  <c:v>2.667861317247068E-4</c:v>
                </c:pt>
                <c:pt idx="152">
                  <c:v>2.1026158261148678E-4</c:v>
                </c:pt>
                <c:pt idx="153">
                  <c:v>1.6530001702225134E-4</c:v>
                </c:pt>
                <c:pt idx="154">
                  <c:v>1.2963002151880729E-4</c:v>
                </c:pt>
                <c:pt idx="155">
                  <c:v>1.0140540550112551E-4</c:v>
                </c:pt>
                <c:pt idx="156">
                  <c:v>7.9130189586226028E-5</c:v>
                </c:pt>
                <c:pt idx="157">
                  <c:v>6.1595836847360026E-5</c:v>
                </c:pt>
                <c:pt idx="158">
                  <c:v>4.7828939369689521E-5</c:v>
                </c:pt>
                <c:pt idx="159">
                  <c:v>3.7047789233360787E-5</c:v>
                </c:pt>
                <c:pt idx="160">
                  <c:v>2.8626462139456457E-5</c:v>
                </c:pt>
                <c:pt idx="161">
                  <c:v>2.206522421618772E-5</c:v>
                </c:pt>
                <c:pt idx="162">
                  <c:v>1.696623760837671E-5</c:v>
                </c:pt>
                <c:pt idx="163">
                  <c:v>1.3013686433832475E-5</c:v>
                </c:pt>
                <c:pt idx="164">
                  <c:v>9.9575756442479938E-6</c:v>
                </c:pt>
                <c:pt idx="165">
                  <c:v>7.6005690693310866E-6</c:v>
                </c:pt>
                <c:pt idx="166">
                  <c:v>5.787332294623933E-6</c:v>
                </c:pt>
                <c:pt idx="167">
                  <c:v>4.3959325324021318E-6</c:v>
                </c:pt>
                <c:pt idx="168">
                  <c:v>3.3309205105168161E-6</c:v>
                </c:pt>
                <c:pt idx="169">
                  <c:v>2.5177837667678523E-6</c:v>
                </c:pt>
                <c:pt idx="170">
                  <c:v>1.8985134732805464E-6</c:v>
                </c:pt>
                <c:pt idx="171">
                  <c:v>1.4280720766882122E-6</c:v>
                </c:pt>
                <c:pt idx="172">
                  <c:v>1.0715879076628263E-6</c:v>
                </c:pt>
                <c:pt idx="173">
                  <c:v>8.0213354764136641E-7</c:v>
                </c:pt>
                <c:pt idx="174">
                  <c:v>5.9897223373962268E-7</c:v>
                </c:pt>
                <c:pt idx="175">
                  <c:v>4.4617753179994298E-7</c:v>
                </c:pt>
                <c:pt idx="176">
                  <c:v>3.3155043334385108E-7</c:v>
                </c:pt>
                <c:pt idx="177">
                  <c:v>2.4577184546835007E-7</c:v>
                </c:pt>
                <c:pt idx="178">
                  <c:v>1.8174194644725235E-7</c:v>
                </c:pt>
                <c:pt idx="179">
                  <c:v>1.3406592721919792E-7</c:v>
                </c:pt>
                <c:pt idx="180">
                  <c:v>9.8655588835300027E-8</c:v>
                </c:pt>
                <c:pt idx="181">
                  <c:v>7.242101592649897E-8</c:v>
                </c:pt>
                <c:pt idx="182">
                  <c:v>5.3033117703365416E-8</c:v>
                </c:pt>
                <c:pt idx="183">
                  <c:v>3.87408104535948E-8</c:v>
                </c:pt>
                <c:pt idx="184">
                  <c:v>2.8231201882626087E-8</c:v>
                </c:pt>
                <c:pt idx="185">
                  <c:v>2.0522419123303941E-8</c:v>
                </c:pt>
                <c:pt idx="186">
                  <c:v>1.4882159770572203E-8</c:v>
                </c:pt>
                <c:pt idx="187">
                  <c:v>1.076566439882348E-8</c:v>
                </c:pt>
                <c:pt idx="188">
                  <c:v>7.7688057250348107E-9</c:v>
                </c:pt>
                <c:pt idx="189">
                  <c:v>5.5924770197856825E-9</c:v>
                </c:pt>
                <c:pt idx="190">
                  <c:v>4.0159937994971816E-9</c:v>
                </c:pt>
                <c:pt idx="191">
                  <c:v>2.8768449444458955E-9</c:v>
                </c:pt>
                <c:pt idx="192">
                  <c:v>2.0557944533174907E-9</c:v>
                </c:pt>
                <c:pt idx="193">
                  <c:v>1.4654689156771368E-9</c:v>
                </c:pt>
                <c:pt idx="194">
                  <c:v>1.0420977868239913E-9</c:v>
                </c:pt>
                <c:pt idx="195">
                  <c:v>7.392297230536569E-10</c:v>
                </c:pt>
                <c:pt idx="196">
                  <c:v>5.2309196540756157E-10</c:v>
                </c:pt>
                <c:pt idx="197">
                  <c:v>3.6925973834527622E-10</c:v>
                </c:pt>
                <c:pt idx="198">
                  <c:v>2.6001395870576315E-10</c:v>
                </c:pt>
                <c:pt idx="199">
                  <c:v>1.826537195183741E-10</c:v>
                </c:pt>
                <c:pt idx="200">
                  <c:v>1.2798640021618505E-10</c:v>
                </c:pt>
                <c:pt idx="201">
                  <c:v>8.9461700273024913E-11</c:v>
                </c:pt>
                <c:pt idx="202">
                  <c:v>6.2394487616691002E-11</c:v>
                </c:pt>
                <c:pt idx="203">
                  <c:v>4.3387485277221757E-11</c:v>
                </c:pt>
                <c:pt idx="204">
                  <c:v>3.0109228165893605E-11</c:v>
                </c:pt>
                <c:pt idx="205">
                  <c:v>2.0849974863463173E-11</c:v>
                </c:pt>
                <c:pt idx="206">
                  <c:v>1.4388481317062381E-11</c:v>
                </c:pt>
                <c:pt idx="207">
                  <c:v>9.9253877133992207E-12</c:v>
                </c:pt>
                <c:pt idx="208">
                  <c:v>6.8167652359853421E-12</c:v>
                </c:pt>
                <c:pt idx="209">
                  <c:v>4.6629339127137471E-12</c:v>
                </c:pt>
                <c:pt idx="210">
                  <c:v>3.1974404170986928E-12</c:v>
                </c:pt>
                <c:pt idx="211">
                  <c:v>2.1760358496549992E-12</c:v>
                </c:pt>
                <c:pt idx="212">
                  <c:v>1.4876979841507347E-12</c:v>
                </c:pt>
                <c:pt idx="213">
                  <c:v>1.0214045888862298E-12</c:v>
                </c:pt>
                <c:pt idx="214">
                  <c:v>6.8833787651769836E-13</c:v>
                </c:pt>
                <c:pt idx="215">
                  <c:v>4.6629340093425594E-13</c:v>
                </c:pt>
                <c:pt idx="216">
                  <c:v>3.1086226764588503E-13</c:v>
                </c:pt>
                <c:pt idx="217">
                  <c:v>2.2204447708040573E-13</c:v>
                </c:pt>
                <c:pt idx="218">
                  <c:v>1.5543113405581549E-13</c:v>
                </c:pt>
                <c:pt idx="219">
                  <c:v>8.8817790931385365E-14</c:v>
                </c:pt>
                <c:pt idx="220">
                  <c:v>6.661334322212848E-14</c:v>
                </c:pt>
                <c:pt idx="221">
                  <c:v>4.4408895493070037E-14</c:v>
                </c:pt>
                <c:pt idx="222">
                  <c:v>2.220444775084018E-14</c:v>
                </c:pt>
                <c:pt idx="223">
                  <c:v>2.2204447754013808E-14</c:v>
                </c:pt>
                <c:pt idx="224">
                  <c:v>2.2204447756347467E-14</c:v>
                </c:pt>
                <c:pt idx="225">
                  <c:v>2.2204447758059204E-14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A5A-4F30-9C54-4A2205684F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058264"/>
        <c:axId val="334058656"/>
      </c:scatterChart>
      <c:valAx>
        <c:axId val="334058264"/>
        <c:scaling>
          <c:orientation val="minMax"/>
          <c:max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>
                    <a:solidFill>
                      <a:schemeClr val="tx1"/>
                    </a:solidFill>
                  </a:rPr>
                  <a:t>SE (multiples of SD</a:t>
                </a:r>
                <a:r>
                  <a:rPr lang="en-US" sz="1050">
                    <a:solidFill>
                      <a:schemeClr val="tx1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4640347374101086"/>
              <c:y val="0.875554592293354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a-I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334058656"/>
        <c:crosses val="autoZero"/>
        <c:crossBetween val="midCat"/>
        <c:majorUnit val="1"/>
      </c:valAx>
      <c:valAx>
        <c:axId val="3340586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chemeClr val="tx1"/>
                    </a:solidFill>
                  </a:rPr>
                  <a:t>E(NUF)</a:t>
                </a:r>
              </a:p>
            </c:rich>
          </c:tx>
          <c:layout>
            <c:manualLayout>
              <c:xMode val="edge"/>
              <c:yMode val="edge"/>
              <c:x val="2.3772453703703702E-2"/>
              <c:y val="0.599113611111111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fa-IR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334058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40000"/>
        <a:lumOff val="60000"/>
      </a:schemeClr>
    </a:solidFill>
    <a:ln w="38100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Performance!$A$13:$A$434</c:f>
              <c:numCache>
                <c:formatCode>General</c:formatCode>
                <c:ptCount val="422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0.30000000000000004</c:v>
                </c:pt>
                <c:pt idx="7">
                  <c:v>0.35000000000000003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0.60000000000000009</c:v>
                </c:pt>
                <c:pt idx="13">
                  <c:v>0.65000000000000013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</c:v>
                </c:pt>
                <c:pt idx="17">
                  <c:v>0.85000000000000009</c:v>
                </c:pt>
                <c:pt idx="18">
                  <c:v>0.9</c:v>
                </c:pt>
                <c:pt idx="19">
                  <c:v>0.95000000000000007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1.1499999999999997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1.9500000000000002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2.8499999999999996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3.3499999999999996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3.8499999999999996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6.6499999999999995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7.1499999999999995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7.6499999999999995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8.2000000000000011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8.3500000000000014</c:v>
                </c:pt>
                <c:pt idx="168">
                  <c:v>8.4</c:v>
                </c:pt>
                <c:pt idx="169">
                  <c:v>8.4500000000000011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8.7000000000000011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8.8500000000000014</c:v>
                </c:pt>
                <c:pt idx="178">
                  <c:v>8.9</c:v>
                </c:pt>
                <c:pt idx="179">
                  <c:v>8.9500000000000011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9.2000000000000011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9.3500000000000014</c:v>
                </c:pt>
                <c:pt idx="188">
                  <c:v>9.4</c:v>
                </c:pt>
                <c:pt idx="189">
                  <c:v>9.4500000000000011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9.7000000000000011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9.8500000000000014</c:v>
                </c:pt>
                <c:pt idx="198">
                  <c:v>9.9</c:v>
                </c:pt>
                <c:pt idx="199">
                  <c:v>9.9500000000000011</c:v>
                </c:pt>
                <c:pt idx="200">
                  <c:v>10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10.200000000000001</c:v>
                </c:pt>
                <c:pt idx="205">
                  <c:v>10.25</c:v>
                </c:pt>
                <c:pt idx="206">
                  <c:v>10.3</c:v>
                </c:pt>
                <c:pt idx="207">
                  <c:v>10.350000000000001</c:v>
                </c:pt>
                <c:pt idx="208">
                  <c:v>10.4</c:v>
                </c:pt>
                <c:pt idx="209">
                  <c:v>10.450000000000001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10.850000000000001</c:v>
                </c:pt>
                <c:pt idx="218">
                  <c:v>10.9</c:v>
                </c:pt>
                <c:pt idx="219">
                  <c:v>10.950000000000001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11.350000000000001</c:v>
                </c:pt>
                <c:pt idx="228">
                  <c:v>11.4</c:v>
                </c:pt>
                <c:pt idx="229">
                  <c:v>11.450000000000001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11.850000000000001</c:v>
                </c:pt>
                <c:pt idx="238">
                  <c:v>11.9</c:v>
                </c:pt>
                <c:pt idx="239">
                  <c:v>11.950000000000001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12.350000000000001</c:v>
                </c:pt>
                <c:pt idx="248">
                  <c:v>12.4</c:v>
                </c:pt>
                <c:pt idx="249">
                  <c:v>12.450000000000001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12.850000000000001</c:v>
                </c:pt>
                <c:pt idx="258">
                  <c:v>12.9</c:v>
                </c:pt>
                <c:pt idx="259">
                  <c:v>12.950000000000001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13.350000000000001</c:v>
                </c:pt>
                <c:pt idx="268">
                  <c:v>13.4</c:v>
                </c:pt>
                <c:pt idx="269">
                  <c:v>13.450000000000001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13.850000000000001</c:v>
                </c:pt>
                <c:pt idx="278">
                  <c:v>13.9</c:v>
                </c:pt>
                <c:pt idx="279">
                  <c:v>13.950000000000001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14.350000000000001</c:v>
                </c:pt>
                <c:pt idx="288">
                  <c:v>14.4</c:v>
                </c:pt>
                <c:pt idx="289">
                  <c:v>14.450000000000001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14.850000000000001</c:v>
                </c:pt>
                <c:pt idx="298">
                  <c:v>14.9</c:v>
                </c:pt>
                <c:pt idx="299">
                  <c:v>14.950000000000001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15.350000000000001</c:v>
                </c:pt>
                <c:pt idx="308">
                  <c:v>15.4</c:v>
                </c:pt>
                <c:pt idx="309">
                  <c:v>15.450000000000001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15.850000000000001</c:v>
                </c:pt>
                <c:pt idx="318">
                  <c:v>15.9</c:v>
                </c:pt>
                <c:pt idx="319">
                  <c:v>15.950000000000001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20.650000000000002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</c:numCache>
            </c:numRef>
          </c:xVal>
          <c:yVal>
            <c:numRef>
              <c:f>Performance!$H$13:$H$434</c:f>
              <c:numCache>
                <c:formatCode>General</c:formatCode>
                <c:ptCount val="422"/>
                <c:pt idx="0">
                  <c:v>5.7330314384707059E-7</c:v>
                </c:pt>
                <c:pt idx="1">
                  <c:v>5.9197244017816828E-7</c:v>
                </c:pt>
                <c:pt idx="2">
                  <c:v>6.4901001728401329E-7</c:v>
                </c:pt>
                <c:pt idx="3">
                  <c:v>7.4755060153197703E-7</c:v>
                </c:pt>
                <c:pt idx="4">
                  <c:v>8.9297241512298374E-7</c:v>
                </c:pt>
                <c:pt idx="5">
                  <c:v>1.0931328476848638E-6</c:v>
                </c:pt>
                <c:pt idx="6">
                  <c:v>1.3587087942523726E-6</c:v>
                </c:pt>
                <c:pt idx="7">
                  <c:v>1.7036522602653654E-6</c:v>
                </c:pt>
                <c:pt idx="8">
                  <c:v>2.1457751510078901E-6</c:v>
                </c:pt>
                <c:pt idx="9">
                  <c:v>2.7074806896454375E-6</c:v>
                </c:pt>
                <c:pt idx="10">
                  <c:v>3.4166626872167436E-6</c:v>
                </c:pt>
                <c:pt idx="11">
                  <c:v>4.3077979497985206E-6</c:v>
                </c:pt>
                <c:pt idx="12">
                  <c:v>5.4232614979943292E-6</c:v>
                </c:pt>
                <c:pt idx="13">
                  <c:v>6.8148989912364416E-6</c:v>
                </c:pt>
                <c:pt idx="14">
                  <c:v>8.5458958424267129E-6</c:v>
                </c:pt>
                <c:pt idx="15">
                  <c:v>1.0692987947313881E-5</c:v>
                </c:pt>
                <c:pt idx="16">
                  <c:v>1.334906476191389E-5</c:v>
                </c:pt>
                <c:pt idx="17">
                  <c:v>1.6626221594706621E-5</c:v>
                </c:pt>
                <c:pt idx="18">
                  <c:v>2.0659324420302393E-5</c:v>
                </c:pt>
                <c:pt idx="19">
                  <c:v>2.5610157186495293E-5</c:v>
                </c:pt>
                <c:pt idx="20">
                  <c:v>3.1672228420820423E-5</c:v>
                </c:pt>
                <c:pt idx="21">
                  <c:v>3.9076320826891844E-5</c:v>
                </c:pt>
                <c:pt idx="22">
                  <c:v>4.809687435991531E-5</c:v>
                </c:pt>
                <c:pt idx="23">
                  <c:v>5.9059299833741397E-5</c:v>
                </c:pt>
                <c:pt idx="24">
                  <c:v>7.2348326240923036E-5</c:v>
                </c:pt>
                <c:pt idx="25">
                  <c:v>8.8417490427206174E-5</c:v>
                </c:pt>
                <c:pt idx="26">
                  <c:v>1.0779988230025242E-4</c:v>
                </c:pt>
                <c:pt idx="27">
                  <c:v>1.3112026207795505E-4</c:v>
                </c:pt>
                <c:pt idx="28">
                  <c:v>1.5910866784607519E-4</c:v>
                </c:pt>
                <c:pt idx="29">
                  <c:v>1.9261563156069977E-4</c:v>
                </c:pt>
                <c:pt idx="30">
                  <c:v>2.3262911919552653E-4</c:v>
                </c:pt>
                <c:pt idx="31">
                  <c:v>2.8029330558476684E-4</c:v>
                </c:pt>
                <c:pt idx="32">
                  <c:v>3.3692928623474405E-4</c:v>
                </c:pt>
                <c:pt idx="33">
                  <c:v>4.0405781651864381E-4</c:v>
                </c:pt>
                <c:pt idx="34">
                  <c:v>4.8342415280477891E-4</c:v>
                </c:pt>
                <c:pt idx="35">
                  <c:v>5.7702504978307545E-4</c:v>
                </c:pt>
                <c:pt idx="36">
                  <c:v>6.8713794314678744E-4</c:v>
                </c:pt>
                <c:pt idx="37">
                  <c:v>8.1635231652110729E-4</c:v>
                </c:pt>
                <c:pt idx="38">
                  <c:v>9.6760321581845798E-4</c:v>
                </c:pt>
                <c:pt idx="39">
                  <c:v>1.1442068328491042E-3</c:v>
                </c:pt>
                <c:pt idx="40">
                  <c:v>1.3498980329099686E-3</c:v>
                </c:pt>
                <c:pt idx="41">
                  <c:v>1.5888696482594387E-3</c:v>
                </c:pt>
                <c:pt idx="42">
                  <c:v>1.8658133010078794E-3</c:v>
                </c:pt>
                <c:pt idx="43">
                  <c:v>2.1859614553471083E-3</c:v>
                </c:pt>
                <c:pt idx="44">
                  <c:v>2.5551303307290722E-3</c:v>
                </c:pt>
                <c:pt idx="45">
                  <c:v>2.9797632352629448E-3</c:v>
                </c:pt>
                <c:pt idx="46">
                  <c:v>3.4669738031845032E-3</c:v>
                </c:pt>
                <c:pt idx="47">
                  <c:v>4.0245885428574759E-3</c:v>
                </c:pt>
                <c:pt idx="48">
                  <c:v>4.6611880237867886E-3</c:v>
                </c:pt>
                <c:pt idx="49">
                  <c:v>5.3861459541133536E-3</c:v>
                </c:pt>
                <c:pt idx="50">
                  <c:v>6.2096653258080252E-3</c:v>
                </c:pt>
                <c:pt idx="51">
                  <c:v>7.1428107352932155E-3</c:v>
                </c:pt>
                <c:pt idx="52">
                  <c:v>8.1975359246109231E-3</c:v>
                </c:pt>
                <c:pt idx="53">
                  <c:v>9.3867055348486658E-3</c:v>
                </c:pt>
                <c:pt idx="54">
                  <c:v>1.0724110021682611E-2</c:v>
                </c:pt>
                <c:pt idx="55">
                  <c:v>1.2224472655049223E-2</c:v>
                </c:pt>
                <c:pt idx="56">
                  <c:v>1.3903447513501701E-2</c:v>
                </c:pt>
                <c:pt idx="57">
                  <c:v>1.5777607391092578E-2</c:v>
                </c:pt>
                <c:pt idx="58">
                  <c:v>1.7864420562816567E-2</c:v>
                </c:pt>
                <c:pt idx="59">
                  <c:v>2.0182215405704425E-2</c:v>
                </c:pt>
                <c:pt idx="60">
                  <c:v>2.2750131948179212E-2</c:v>
                </c:pt>
                <c:pt idx="61">
                  <c:v>2.5588059521638562E-2</c:v>
                </c:pt>
                <c:pt idx="62">
                  <c:v>2.8716559816001842E-2</c:v>
                </c:pt>
                <c:pt idx="63">
                  <c:v>3.2156774795613748E-2</c:v>
                </c:pt>
                <c:pt idx="64">
                  <c:v>3.5930319112925782E-2</c:v>
                </c:pt>
                <c:pt idx="65">
                  <c:v>4.00591568638171E-2</c:v>
                </c:pt>
                <c:pt idx="66">
                  <c:v>4.456546275854302E-2</c:v>
                </c:pt>
                <c:pt idx="67">
                  <c:v>4.947146803364811E-2</c:v>
                </c:pt>
                <c:pt idx="68">
                  <c:v>5.4799291699558009E-2</c:v>
                </c:pt>
                <c:pt idx="69">
                  <c:v>6.0570758002059008E-2</c:v>
                </c:pt>
                <c:pt idx="70">
                  <c:v>6.6807201268858099E-2</c:v>
                </c:pt>
                <c:pt idx="71">
                  <c:v>7.352925960964829E-2</c:v>
                </c:pt>
                <c:pt idx="72">
                  <c:v>8.0756659233771066E-2</c:v>
                </c:pt>
                <c:pt idx="73">
                  <c:v>8.8507991437401984E-2</c:v>
                </c:pt>
                <c:pt idx="74">
                  <c:v>9.6800484585610316E-2</c:v>
                </c:pt>
                <c:pt idx="75">
                  <c:v>0.10564977366685525</c:v>
                </c:pt>
                <c:pt idx="76">
                  <c:v>0.11506967022170822</c:v>
                </c:pt>
                <c:pt idx="77">
                  <c:v>0.12507193563715022</c:v>
                </c:pt>
                <c:pt idx="78">
                  <c:v>0.1356660609463827</c:v>
                </c:pt>
                <c:pt idx="79">
                  <c:v>0.14685905637589591</c:v>
                </c:pt>
                <c:pt idx="80">
                  <c:v>0.15865525393145696</c:v>
                </c:pt>
                <c:pt idx="81">
                  <c:v>0.17105612630848177</c:v>
                </c:pt>
                <c:pt idx="82">
                  <c:v>0.18406012534675942</c:v>
                </c:pt>
                <c:pt idx="83">
                  <c:v>0.19766254312269241</c:v>
                </c:pt>
                <c:pt idx="84">
                  <c:v>0.2118553985833968</c:v>
                </c:pt>
                <c:pt idx="85">
                  <c:v>0.22662735237686826</c:v>
                </c:pt>
                <c:pt idx="86">
                  <c:v>0.24196365222307303</c:v>
                </c:pt>
                <c:pt idx="87">
                  <c:v>0.25784611080586467</c:v>
                </c:pt>
                <c:pt idx="88">
                  <c:v>0.27425311775007366</c:v>
                </c:pt>
                <c:pt idx="89">
                  <c:v>0.29115968678834636</c:v>
                </c:pt>
                <c:pt idx="90">
                  <c:v>0.30853753872598683</c:v>
                </c:pt>
                <c:pt idx="91">
                  <c:v>0.32635522028792002</c:v>
                </c:pt>
                <c:pt idx="92">
                  <c:v>0.34457825838967582</c:v>
                </c:pt>
                <c:pt idx="93">
                  <c:v>0.36316934882438101</c:v>
                </c:pt>
                <c:pt idx="94">
                  <c:v>0.3820885778110476</c:v>
                </c:pt>
                <c:pt idx="95">
                  <c:v>0.4012936743170763</c:v>
                </c:pt>
                <c:pt idx="96">
                  <c:v>0.4207402905608969</c:v>
                </c:pt>
                <c:pt idx="97">
                  <c:v>0.44038230762975739</c:v>
                </c:pt>
                <c:pt idx="98">
                  <c:v>0.46017216272297118</c:v>
                </c:pt>
                <c:pt idx="99">
                  <c:v>0.48006119416162762</c:v>
                </c:pt>
                <c:pt idx="100">
                  <c:v>0.5</c:v>
                </c:pt>
                <c:pt idx="101">
                  <c:v>0.51993880583837249</c:v>
                </c:pt>
                <c:pt idx="102">
                  <c:v>0.53982783727702899</c:v>
                </c:pt>
                <c:pt idx="103">
                  <c:v>0.55961769237024273</c:v>
                </c:pt>
                <c:pt idx="104">
                  <c:v>0.57925970943910321</c:v>
                </c:pt>
                <c:pt idx="105">
                  <c:v>0.59870632568292348</c:v>
                </c:pt>
                <c:pt idx="106">
                  <c:v>0.61791142218895279</c:v>
                </c:pt>
                <c:pt idx="107">
                  <c:v>0.6368306511756191</c:v>
                </c:pt>
                <c:pt idx="108">
                  <c:v>0.6554217416103244</c:v>
                </c:pt>
                <c:pt idx="109">
                  <c:v>0.67364477971208014</c:v>
                </c:pt>
                <c:pt idx="110">
                  <c:v>0.69146246127401301</c:v>
                </c:pt>
                <c:pt idx="111">
                  <c:v>0.70884031321165364</c:v>
                </c:pt>
                <c:pt idx="112">
                  <c:v>0.72574688224992645</c:v>
                </c:pt>
                <c:pt idx="113">
                  <c:v>0.7421538891941355</c:v>
                </c:pt>
                <c:pt idx="114">
                  <c:v>0.75803634777692686</c:v>
                </c:pt>
                <c:pt idx="115">
                  <c:v>0.77337264762313185</c:v>
                </c:pt>
                <c:pt idx="116">
                  <c:v>0.78814460141660325</c:v>
                </c:pt>
                <c:pt idx="117">
                  <c:v>0.80233745687730751</c:v>
                </c:pt>
                <c:pt idx="118">
                  <c:v>0.8159398746532408</c:v>
                </c:pt>
                <c:pt idx="119">
                  <c:v>0.82894387369151845</c:v>
                </c:pt>
                <c:pt idx="120">
                  <c:v>0.84134474606854315</c:v>
                </c:pt>
                <c:pt idx="121">
                  <c:v>0.85314094362410431</c:v>
                </c:pt>
                <c:pt idx="122">
                  <c:v>0.86433393905361733</c:v>
                </c:pt>
                <c:pt idx="123">
                  <c:v>0.87492806436284998</c:v>
                </c:pt>
                <c:pt idx="124">
                  <c:v>0.88493032977829167</c:v>
                </c:pt>
                <c:pt idx="125">
                  <c:v>0.89435022633314487</c:v>
                </c:pt>
                <c:pt idx="126">
                  <c:v>0.90319951541438981</c:v>
                </c:pt>
                <c:pt idx="127">
                  <c:v>0.91149200856259793</c:v>
                </c:pt>
                <c:pt idx="128">
                  <c:v>0.91924334076622882</c:v>
                </c:pt>
                <c:pt idx="129">
                  <c:v>0.9264707403903516</c:v>
                </c:pt>
                <c:pt idx="130">
                  <c:v>0.9331927987311418</c:v>
                </c:pt>
                <c:pt idx="131">
                  <c:v>0.93942924199794087</c:v>
                </c:pt>
                <c:pt idx="132">
                  <c:v>0.94520070830044201</c:v>
                </c:pt>
                <c:pt idx="133">
                  <c:v>0.95052853196635179</c:v>
                </c:pt>
                <c:pt idx="134">
                  <c:v>0.95543453724145699</c:v>
                </c:pt>
                <c:pt idx="135">
                  <c:v>0.95994084313618311</c:v>
                </c:pt>
                <c:pt idx="136">
                  <c:v>0.96406968088707423</c:v>
                </c:pt>
                <c:pt idx="137">
                  <c:v>0.96784322520438648</c:v>
                </c:pt>
                <c:pt idx="138">
                  <c:v>0.97128344018399837</c:v>
                </c:pt>
                <c:pt idx="139">
                  <c:v>0.97441194047836144</c:v>
                </c:pt>
                <c:pt idx="140">
                  <c:v>0.9772498680518209</c:v>
                </c:pt>
                <c:pt idx="141">
                  <c:v>0.97981778459429569</c:v>
                </c:pt>
                <c:pt idx="142">
                  <c:v>0.98213557943718344</c:v>
                </c:pt>
                <c:pt idx="143">
                  <c:v>0.98422239260890954</c:v>
                </c:pt>
                <c:pt idx="144">
                  <c:v>0.98609655248650152</c:v>
                </c:pt>
                <c:pt idx="145">
                  <c:v>0.98777552734495533</c:v>
                </c:pt>
                <c:pt idx="146">
                  <c:v>0.98927588997832416</c:v>
                </c:pt>
                <c:pt idx="147">
                  <c:v>0.99061329446516144</c:v>
                </c:pt>
                <c:pt idx="148">
                  <c:v>0.99180246407540373</c:v>
                </c:pt>
                <c:pt idx="149">
                  <c:v>0.99285718926472843</c:v>
                </c:pt>
                <c:pt idx="150">
                  <c:v>0.99379033467422384</c:v>
                </c:pt>
                <c:pt idx="151">
                  <c:v>0.99461385404593328</c:v>
                </c:pt>
                <c:pt idx="152">
                  <c:v>0.99533881197628127</c:v>
                </c:pt>
                <c:pt idx="153">
                  <c:v>0.99597541145724167</c:v>
                </c:pt>
                <c:pt idx="154">
                  <c:v>0.99653302619695927</c:v>
                </c:pt>
                <c:pt idx="155">
                  <c:v>0.99702023676494544</c:v>
                </c:pt>
                <c:pt idx="156">
                  <c:v>0.99744486966957213</c:v>
                </c:pt>
                <c:pt idx="157">
                  <c:v>0.99781403854508688</c:v>
                </c:pt>
                <c:pt idx="158">
                  <c:v>0.99813418669961596</c:v>
                </c:pt>
                <c:pt idx="159">
                  <c:v>0.99841113035263507</c:v>
                </c:pt>
                <c:pt idx="160">
                  <c:v>0.99865010196836979</c:v>
                </c:pt>
                <c:pt idx="161">
                  <c:v>0.99885579316897743</c:v>
                </c:pt>
                <c:pt idx="162">
                  <c:v>0.99903239678678157</c:v>
                </c:pt>
                <c:pt idx="163">
                  <c:v>0.99918364768717161</c:v>
                </c:pt>
                <c:pt idx="164">
                  <c:v>0.99931286206208403</c:v>
                </c:pt>
                <c:pt idx="165">
                  <c:v>0.99942297495760901</c:v>
                </c:pt>
                <c:pt idx="166">
                  <c:v>0.99951657585761589</c:v>
                </c:pt>
                <c:pt idx="167">
                  <c:v>0.99959594219813608</c:v>
                </c:pt>
                <c:pt idx="168">
                  <c:v>0.99966307073432303</c:v>
                </c:pt>
                <c:pt idx="169">
                  <c:v>0.99971970672318389</c:v>
                </c:pt>
                <c:pt idx="170">
                  <c:v>0.99976737092096435</c:v>
                </c:pt>
                <c:pt idx="171">
                  <c:v>0.99980738442436423</c:v>
                </c:pt>
                <c:pt idx="172">
                  <c:v>0.99984089140984256</c:v>
                </c:pt>
                <c:pt idx="173">
                  <c:v>0.99986887984557959</c:v>
                </c:pt>
                <c:pt idx="174">
                  <c:v>0.9998922002665227</c:v>
                </c:pt>
                <c:pt idx="175">
                  <c:v>0.99991158271479919</c:v>
                </c:pt>
                <c:pt idx="176">
                  <c:v>0.99992765195607491</c:v>
                </c:pt>
                <c:pt idx="177">
                  <c:v>0.99994094108758103</c:v>
                </c:pt>
                <c:pt idx="178">
                  <c:v>0.99995190365598252</c:v>
                </c:pt>
                <c:pt idx="179">
                  <c:v>0.99996092440340223</c:v>
                </c:pt>
                <c:pt idx="180">
                  <c:v>0.99996832875816677</c:v>
                </c:pt>
                <c:pt idx="181">
                  <c:v>0.99997439118352593</c:v>
                </c:pt>
                <c:pt idx="182">
                  <c:v>0.99997934249308773</c:v>
                </c:pt>
                <c:pt idx="183">
                  <c:v>0.99998337623627032</c:v>
                </c:pt>
                <c:pt idx="184">
                  <c:v>0.9999866542509841</c:v>
                </c:pt>
                <c:pt idx="185">
                  <c:v>0.9999893114742251</c:v>
                </c:pt>
                <c:pt idx="186">
                  <c:v>0.99999146009452911</c:v>
                </c:pt>
                <c:pt idx="187">
                  <c:v>0.99999319312340063</c:v>
                </c:pt>
                <c:pt idx="188">
                  <c:v>0.99999458745609238</c:v>
                </c:pt>
                <c:pt idx="189">
                  <c:v>0.99999570648553016</c:v>
                </c:pt>
                <c:pt idx="190">
                  <c:v>0.99999660232687548</c:v>
                </c:pt>
                <c:pt idx="191">
                  <c:v>0.9999973177042204</c:v>
                </c:pt>
                <c:pt idx="192">
                  <c:v>0.99999788754529761</c:v>
                </c:pt>
                <c:pt idx="193">
                  <c:v>0.99999834032485568</c:v>
                </c:pt>
                <c:pt idx="194">
                  <c:v>0.99999869919254614</c:v>
                </c:pt>
                <c:pt idx="195">
                  <c:v>0.99999898291675748</c:v>
                </c:pt>
                <c:pt idx="196">
                  <c:v>0.99999920667184816</c:v>
                </c:pt>
                <c:pt idx="197">
                  <c:v>0.999999382692628</c:v>
                </c:pt>
                <c:pt idx="198">
                  <c:v>0.99999952081672339</c:v>
                </c:pt>
                <c:pt idx="199">
                  <c:v>0.9999996289325922</c:v>
                </c:pt>
                <c:pt idx="200">
                  <c:v>0.9999997133484283</c:v>
                </c:pt>
                <c:pt idx="201">
                  <c:v>0.99999977909496762</c:v>
                </c:pt>
                <c:pt idx="202">
                  <c:v>0.99999983017325944</c:v>
                </c:pt>
                <c:pt idx="203">
                  <c:v>0.99999986975677058</c:v>
                </c:pt>
                <c:pt idx="204">
                  <c:v>0.99999990035573683</c:v>
                </c:pt>
                <c:pt idx="205">
                  <c:v>0.99999992395039483</c:v>
                </c:pt>
                <c:pt idx="206">
                  <c:v>0.99999994209865961</c:v>
                </c:pt>
                <c:pt idx="207">
                  <c:v>0.99999995602288416</c:v>
                </c:pt>
                <c:pt idx="208">
                  <c:v>0.99999996667955171</c:v>
                </c:pt>
                <c:pt idx="209">
                  <c:v>0.99999997481508995</c:v>
                </c:pt>
                <c:pt idx="210">
                  <c:v>0.99999998101043752</c:v>
                </c:pt>
                <c:pt idx="211">
                  <c:v>0.99999998571652016</c:v>
                </c:pt>
                <c:pt idx="212">
                  <c:v>0.99999998928240963</c:v>
                </c:pt>
                <c:pt idx="213">
                  <c:v>0.99999999197760803</c:v>
                </c:pt>
                <c:pt idx="214">
                  <c:v>0.99999999400962869</c:v>
                </c:pt>
                <c:pt idx="215">
                  <c:v>0.9999999955378277</c:v>
                </c:pt>
                <c:pt idx="216">
                  <c:v>0.9999999966842541</c:v>
                </c:pt>
                <c:pt idx="217">
                  <c:v>0.99999999754213509</c:v>
                </c:pt>
                <c:pt idx="218">
                  <c:v>0.9999999981824923</c:v>
                </c:pt>
                <c:pt idx="219">
                  <c:v>0.99999999865928779</c:v>
                </c:pt>
                <c:pt idx="220">
                  <c:v>0.99999999901341241</c:v>
                </c:pt>
                <c:pt idx="221">
                  <c:v>0.99999999927577099</c:v>
                </c:pt>
                <c:pt idx="222">
                  <c:v>0.99999999946965767</c:v>
                </c:pt>
                <c:pt idx="223">
                  <c:v>0.99999999961258534</c:v>
                </c:pt>
                <c:pt idx="224">
                  <c:v>0.99999999971768416</c:v>
                </c:pt>
                <c:pt idx="225">
                  <c:v>0.99999999979477361</c:v>
                </c:pt>
                <c:pt idx="226">
                  <c:v>0.99999999985117727</c:v>
                </c:pt>
                <c:pt idx="227">
                  <c:v>0.99999999989234256</c:v>
                </c:pt>
                <c:pt idx="228">
                  <c:v>0.99999999992231148</c:v>
                </c:pt>
                <c:pt idx="229">
                  <c:v>0.99999999994407507</c:v>
                </c:pt>
                <c:pt idx="230">
                  <c:v>0.99999999995984001</c:v>
                </c:pt>
                <c:pt idx="231">
                  <c:v>0.99999999997123146</c:v>
                </c:pt>
                <c:pt idx="232">
                  <c:v>0.99999999997944211</c:v>
                </c:pt>
                <c:pt idx="233">
                  <c:v>0.99999999998534539</c:v>
                </c:pt>
                <c:pt idx="234">
                  <c:v>0.99999999998957911</c:v>
                </c:pt>
                <c:pt idx="235">
                  <c:v>0.99999999999260758</c:v>
                </c:pt>
                <c:pt idx="236">
                  <c:v>0.99999999999476907</c:v>
                </c:pt>
                <c:pt idx="237">
                  <c:v>0.99999999999630751</c:v>
                </c:pt>
                <c:pt idx="238">
                  <c:v>0.99999999999739986</c:v>
                </c:pt>
                <c:pt idx="239">
                  <c:v>0.99999999999817379</c:v>
                </c:pt>
                <c:pt idx="240">
                  <c:v>0.99999999999872013</c:v>
                </c:pt>
                <c:pt idx="241">
                  <c:v>0.99999999999910549</c:v>
                </c:pt>
                <c:pt idx="242">
                  <c:v>0.99999999999937628</c:v>
                </c:pt>
                <c:pt idx="243">
                  <c:v>0.99999999999956612</c:v>
                </c:pt>
                <c:pt idx="244">
                  <c:v>0.99999999999969891</c:v>
                </c:pt>
                <c:pt idx="245">
                  <c:v>0.99999999999979161</c:v>
                </c:pt>
                <c:pt idx="246">
                  <c:v>0.99999999999985612</c:v>
                </c:pt>
                <c:pt idx="247">
                  <c:v>0.99999999999990086</c:v>
                </c:pt>
                <c:pt idx="248">
                  <c:v>0.99999999999993183</c:v>
                </c:pt>
                <c:pt idx="249">
                  <c:v>0.99999999999995337</c:v>
                </c:pt>
                <c:pt idx="250">
                  <c:v>0.99999999999996803</c:v>
                </c:pt>
                <c:pt idx="251">
                  <c:v>0.99999999999997824</c:v>
                </c:pt>
                <c:pt idx="252">
                  <c:v>0.99999999999998523</c:v>
                </c:pt>
                <c:pt idx="253">
                  <c:v>0.9999999999999899</c:v>
                </c:pt>
                <c:pt idx="254">
                  <c:v>0.99999999999999323</c:v>
                </c:pt>
                <c:pt idx="255">
                  <c:v>0.99999999999999545</c:v>
                </c:pt>
                <c:pt idx="256">
                  <c:v>0.99999999999999689</c:v>
                </c:pt>
                <c:pt idx="257">
                  <c:v>0.99999999999999789</c:v>
                </c:pt>
                <c:pt idx="258">
                  <c:v>0.99999999999999867</c:v>
                </c:pt>
                <c:pt idx="259">
                  <c:v>0.99999999999999911</c:v>
                </c:pt>
                <c:pt idx="260">
                  <c:v>0.99999999999999933</c:v>
                </c:pt>
                <c:pt idx="261">
                  <c:v>0.99999999999999967</c:v>
                </c:pt>
                <c:pt idx="262">
                  <c:v>0.99999999999999978</c:v>
                </c:pt>
                <c:pt idx="263">
                  <c:v>0.99999999999999978</c:v>
                </c:pt>
                <c:pt idx="264">
                  <c:v>0.99999999999999989</c:v>
                </c:pt>
                <c:pt idx="265">
                  <c:v>0.99999999999999989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836-45FB-BA8D-521BEB32281D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QC!$C$13:$C$434</c:f>
              <c:numCache>
                <c:formatCode>General</c:formatCode>
                <c:ptCount val="422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0.30000000000000004</c:v>
                </c:pt>
                <c:pt idx="7">
                  <c:v>0.35000000000000003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0.60000000000000009</c:v>
                </c:pt>
                <c:pt idx="13">
                  <c:v>0.65000000000000013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</c:v>
                </c:pt>
                <c:pt idx="17">
                  <c:v>0.85000000000000009</c:v>
                </c:pt>
                <c:pt idx="18">
                  <c:v>0.9</c:v>
                </c:pt>
                <c:pt idx="19">
                  <c:v>0.95000000000000007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1.1499999999999997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1.9500000000000002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2.8499999999999996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3.3499999999999996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3.8499999999999996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6.6499999999999995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7.1499999999999995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7.6499999999999995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8.2000000000000011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8.3500000000000014</c:v>
                </c:pt>
                <c:pt idx="168">
                  <c:v>8.4</c:v>
                </c:pt>
                <c:pt idx="169">
                  <c:v>8.4500000000000011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8.7000000000000011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8.8500000000000014</c:v>
                </c:pt>
                <c:pt idx="178">
                  <c:v>8.9</c:v>
                </c:pt>
                <c:pt idx="179">
                  <c:v>8.9500000000000011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9.2000000000000011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9.3500000000000014</c:v>
                </c:pt>
                <c:pt idx="188">
                  <c:v>9.4</c:v>
                </c:pt>
                <c:pt idx="189">
                  <c:v>9.4500000000000011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9.7000000000000011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9.8500000000000014</c:v>
                </c:pt>
                <c:pt idx="198">
                  <c:v>9.9</c:v>
                </c:pt>
                <c:pt idx="199">
                  <c:v>9.9500000000000011</c:v>
                </c:pt>
                <c:pt idx="200">
                  <c:v>10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10.200000000000001</c:v>
                </c:pt>
                <c:pt idx="205">
                  <c:v>10.25</c:v>
                </c:pt>
                <c:pt idx="206">
                  <c:v>10.3</c:v>
                </c:pt>
                <c:pt idx="207">
                  <c:v>10.350000000000001</c:v>
                </c:pt>
                <c:pt idx="208">
                  <c:v>10.4</c:v>
                </c:pt>
                <c:pt idx="209">
                  <c:v>10.450000000000001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10.850000000000001</c:v>
                </c:pt>
                <c:pt idx="218">
                  <c:v>10.9</c:v>
                </c:pt>
                <c:pt idx="219">
                  <c:v>10.950000000000001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11.350000000000001</c:v>
                </c:pt>
                <c:pt idx="228">
                  <c:v>11.4</c:v>
                </c:pt>
                <c:pt idx="229">
                  <c:v>11.450000000000001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11.850000000000001</c:v>
                </c:pt>
                <c:pt idx="238">
                  <c:v>11.9</c:v>
                </c:pt>
                <c:pt idx="239">
                  <c:v>11.950000000000001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12.350000000000001</c:v>
                </c:pt>
                <c:pt idx="248">
                  <c:v>12.4</c:v>
                </c:pt>
                <c:pt idx="249">
                  <c:v>12.450000000000001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12.850000000000001</c:v>
                </c:pt>
                <c:pt idx="258">
                  <c:v>12.9</c:v>
                </c:pt>
                <c:pt idx="259">
                  <c:v>12.950000000000001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13.350000000000001</c:v>
                </c:pt>
                <c:pt idx="268">
                  <c:v>13.4</c:v>
                </c:pt>
                <c:pt idx="269">
                  <c:v>13.450000000000001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13.850000000000001</c:v>
                </c:pt>
                <c:pt idx="278">
                  <c:v>13.9</c:v>
                </c:pt>
                <c:pt idx="279">
                  <c:v>13.950000000000001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14.350000000000001</c:v>
                </c:pt>
                <c:pt idx="288">
                  <c:v>14.4</c:v>
                </c:pt>
                <c:pt idx="289">
                  <c:v>14.450000000000001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14.850000000000001</c:v>
                </c:pt>
                <c:pt idx="298">
                  <c:v>14.9</c:v>
                </c:pt>
                <c:pt idx="299">
                  <c:v>14.950000000000001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15.350000000000001</c:v>
                </c:pt>
                <c:pt idx="308">
                  <c:v>15.4</c:v>
                </c:pt>
                <c:pt idx="309">
                  <c:v>15.450000000000001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15.850000000000001</c:v>
                </c:pt>
                <c:pt idx="318">
                  <c:v>15.9</c:v>
                </c:pt>
                <c:pt idx="319">
                  <c:v>15.950000000000001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20.650000000000002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</c:numCache>
            </c:numRef>
          </c:xVal>
          <c:yVal>
            <c:numRef>
              <c:f>QC!$H$13:$H$434</c:f>
              <c:numCache>
                <c:formatCode>0.0000</c:formatCode>
                <c:ptCount val="422"/>
                <c:pt idx="0">
                  <c:v>0.99730020393673968</c:v>
                </c:pt>
                <c:pt idx="1">
                  <c:v>0.99726692352161239</c:v>
                </c:pt>
                <c:pt idx="2">
                  <c:v>0.99716658348639742</c:v>
                </c:pt>
                <c:pt idx="3">
                  <c:v>0.99699768623225804</c:v>
                </c:pt>
                <c:pt idx="4">
                  <c:v>0.99675773173165605</c:v>
                </c:pt>
                <c:pt idx="5">
                  <c:v>0.99644321172255457</c:v>
                </c:pt>
                <c:pt idx="6">
                  <c:v>0.99604960205457582</c:v>
                </c:pt>
                <c:pt idx="7">
                  <c:v>0.99557135365537763</c:v>
                </c:pt>
                <c:pt idx="8">
                  <c:v>0.99500188271060441</c:v>
                </c:pt>
                <c:pt idx="9">
                  <c:v>0.99433356076911683</c:v>
                </c:pt>
                <c:pt idx="10">
                  <c:v>0.9935577055951883</c:v>
                </c:pt>
                <c:pt idx="11">
                  <c:v>0.992664573689093</c:v>
                </c:pt>
                <c:pt idx="12">
                  <c:v>0.99164335548524629</c:v>
                </c:pt>
                <c:pt idx="13">
                  <c:v>0.9904821743107407</c:v>
                </c:pt>
                <c:pt idx="14">
                  <c:v>0.98916809024484664</c:v>
                </c:pt>
                <c:pt idx="15">
                  <c:v>0.98768711005975451</c:v>
                </c:pt>
                <c:pt idx="16">
                  <c:v>0.98602420444257644</c:v>
                </c:pt>
                <c:pt idx="17">
                  <c:v>0.98416333369649067</c:v>
                </c:pt>
                <c:pt idx="18">
                  <c:v>0.98208748309316574</c:v>
                </c:pt>
                <c:pt idx="19">
                  <c:v>0.97977870899769781</c:v>
                </c:pt>
                <c:pt idx="20">
                  <c:v>0.97721819680998767</c:v>
                </c:pt>
                <c:pt idx="21">
                  <c:v>0.97438633166188748</c:v>
                </c:pt>
                <c:pt idx="22">
                  <c:v>0.97126278267708566</c:v>
                </c:pt>
                <c:pt idx="23">
                  <c:v>0.96782660144065669</c:v>
                </c:pt>
                <c:pt idx="24">
                  <c:v>0.96405633513805833</c:v>
                </c:pt>
                <c:pt idx="25">
                  <c:v>0.95993015461040809</c:v>
                </c:pt>
                <c:pt idx="26">
                  <c:v>0.9554259973359861</c:v>
                </c:pt>
                <c:pt idx="27">
                  <c:v>0.95052172508975252</c:v>
                </c:pt>
                <c:pt idx="28">
                  <c:v>0.94519529575653438</c:v>
                </c:pt>
                <c:pt idx="29">
                  <c:v>0.93942494848347113</c:v>
                </c:pt>
                <c:pt idx="30">
                  <c:v>0.93318940105801729</c:v>
                </c:pt>
                <c:pt idx="31">
                  <c:v>0.92646805809457211</c:v>
                </c:pt>
                <c:pt idx="32">
                  <c:v>0.91924122831152655</c:v>
                </c:pt>
                <c:pt idx="33">
                  <c:v>0.91149034888745351</c:v>
                </c:pt>
                <c:pt idx="34">
                  <c:v>0.90319821460693583</c:v>
                </c:pt>
                <c:pt idx="35">
                  <c:v>0.89434920924990224</c:v>
                </c:pt>
                <c:pt idx="36">
                  <c:v>0.88492953645013994</c:v>
                </c:pt>
                <c:pt idx="37">
                  <c:v>0.87492744705547798</c:v>
                </c:pt>
                <c:pt idx="38">
                  <c:v>0.8643334598703406</c:v>
                </c:pt>
                <c:pt idx="39">
                  <c:v>0.8531405725566964</c:v>
                </c:pt>
                <c:pt idx="40">
                  <c:v>0.84134445941697122</c:v>
                </c:pt>
                <c:pt idx="41">
                  <c:v>0.82894365278648618</c:v>
                </c:pt>
                <c:pt idx="42">
                  <c:v>0.8159397048264998</c:v>
                </c:pt>
                <c:pt idx="43">
                  <c:v>0.8023373266340782</c:v>
                </c:pt>
                <c:pt idx="44">
                  <c:v>0.78814450177233997</c:v>
                </c:pt>
                <c:pt idx="45">
                  <c:v>0.77337257157352679</c:v>
                </c:pt>
                <c:pt idx="46">
                  <c:v>0.75803628987558669</c:v>
                </c:pt>
                <c:pt idx="47">
                  <c:v>0.74215384521701933</c:v>
                </c:pt>
                <c:pt idx="48">
                  <c:v>0.72574684892947805</c:v>
                </c:pt>
                <c:pt idx="49">
                  <c:v>0.7088402880267437</c:v>
                </c:pt>
                <c:pt idx="50">
                  <c:v>0.69146244228445053</c:v>
                </c:pt>
                <c:pt idx="51">
                  <c:v>0.67364476542860041</c:v>
                </c:pt>
                <c:pt idx="52">
                  <c:v>0.65542173089273392</c:v>
                </c:pt>
                <c:pt idx="53">
                  <c:v>0.63683064315322735</c:v>
                </c:pt>
                <c:pt idx="54">
                  <c:v>0.61791141619858148</c:v>
                </c:pt>
                <c:pt idx="55">
                  <c:v>0.59870632122075118</c:v>
                </c:pt>
                <c:pt idx="56">
                  <c:v>0.5792597061233572</c:v>
                </c:pt>
                <c:pt idx="57">
                  <c:v>0.55961768991237748</c:v>
                </c:pt>
                <c:pt idx="58">
                  <c:v>0.53982783545952151</c:v>
                </c:pt>
                <c:pt idx="59">
                  <c:v>0.51993880449765983</c:v>
                </c:pt>
                <c:pt idx="60">
                  <c:v>0.49999999901341236</c:v>
                </c:pt>
                <c:pt idx="61">
                  <c:v>0.4800611934373985</c:v>
                </c:pt>
                <c:pt idx="62">
                  <c:v>0.46017216219262863</c:v>
                </c:pt>
                <c:pt idx="63">
                  <c:v>0.4403823072423429</c:v>
                </c:pt>
                <c:pt idx="64">
                  <c:v>0.42074029027858106</c:v>
                </c:pt>
                <c:pt idx="65">
                  <c:v>0.40129367411184991</c:v>
                </c:pt>
                <c:pt idx="66">
                  <c:v>0.38208857766222476</c:v>
                </c:pt>
                <c:pt idx="67">
                  <c:v>0.36316934871672341</c:v>
                </c:pt>
                <c:pt idx="68">
                  <c:v>0.3445782583119873</c:v>
                </c:pt>
                <c:pt idx="69">
                  <c:v>0.32635522023199492</c:v>
                </c:pt>
                <c:pt idx="70">
                  <c:v>0.3085375386858269</c:v>
                </c:pt>
                <c:pt idx="71">
                  <c:v>0.29115968675957782</c:v>
                </c:pt>
                <c:pt idx="72">
                  <c:v>0.27425311772951566</c:v>
                </c:pt>
                <c:pt idx="73">
                  <c:v>0.25784611079121011</c:v>
                </c:pt>
                <c:pt idx="74">
                  <c:v>0.24196365221265204</c:v>
                </c:pt>
                <c:pt idx="75">
                  <c:v>0.22662735236947595</c:v>
                </c:pt>
                <c:pt idx="76">
                  <c:v>0.21185539857816588</c:v>
                </c:pt>
                <c:pt idx="77">
                  <c:v>0.19766254311899989</c:v>
                </c:pt>
                <c:pt idx="78">
                  <c:v>0.18406012534415939</c:v>
                </c:pt>
                <c:pt idx="79">
                  <c:v>0.17105612630665532</c:v>
                </c:pt>
                <c:pt idx="80">
                  <c:v>0.15865525393017713</c:v>
                </c:pt>
                <c:pt idx="81">
                  <c:v>0.14685905637500132</c:v>
                </c:pt>
                <c:pt idx="82">
                  <c:v>0.13566606094575881</c:v>
                </c:pt>
                <c:pt idx="83">
                  <c:v>0.12507193563671623</c:v>
                </c:pt>
                <c:pt idx="84">
                  <c:v>0.11506967022140714</c:v>
                </c:pt>
                <c:pt idx="85">
                  <c:v>0.10564977366664688</c:v>
                </c:pt>
                <c:pt idx="86">
                  <c:v>9.6800484585466445E-2</c:v>
                </c:pt>
                <c:pt idx="87">
                  <c:v>8.8507991437302952E-2</c:v>
                </c:pt>
                <c:pt idx="88">
                  <c:v>8.0756659233702927E-2</c:v>
                </c:pt>
                <c:pt idx="89">
                  <c:v>7.352925960960166E-2</c:v>
                </c:pt>
                <c:pt idx="90">
                  <c:v>6.6807201268826236E-2</c:v>
                </c:pt>
                <c:pt idx="91">
                  <c:v>6.0570758002037262E-2</c:v>
                </c:pt>
                <c:pt idx="92">
                  <c:v>5.479929169954325E-2</c:v>
                </c:pt>
                <c:pt idx="93">
                  <c:v>4.9471468033638007E-2</c:v>
                </c:pt>
                <c:pt idx="94">
                  <c:v>4.4565462758536241E-2</c:v>
                </c:pt>
                <c:pt idx="95">
                  <c:v>4.0059156863812555E-2</c:v>
                </c:pt>
                <c:pt idx="96">
                  <c:v>3.5930319112922667E-2</c:v>
                </c:pt>
                <c:pt idx="97">
                  <c:v>3.2156774795611631E-2</c:v>
                </c:pt>
                <c:pt idx="98">
                  <c:v>2.8716559816001734E-2</c:v>
                </c:pt>
                <c:pt idx="99">
                  <c:v>2.5588059521638562E-2</c:v>
                </c:pt>
                <c:pt idx="100">
                  <c:v>2.2750131948179212E-2</c:v>
                </c:pt>
                <c:pt idx="101">
                  <c:v>2.0182215405704425E-2</c:v>
                </c:pt>
                <c:pt idx="102">
                  <c:v>1.7864420562816567E-2</c:v>
                </c:pt>
                <c:pt idx="103">
                  <c:v>1.5777607391090465E-2</c:v>
                </c:pt>
                <c:pt idx="104">
                  <c:v>1.3903447513498592E-2</c:v>
                </c:pt>
                <c:pt idx="105">
                  <c:v>1.2224472655044671E-2</c:v>
                </c:pt>
                <c:pt idx="106">
                  <c:v>1.0724110021675838E-2</c:v>
                </c:pt>
                <c:pt idx="107">
                  <c:v>9.3867055348385593E-3</c:v>
                </c:pt>
                <c:pt idx="108">
                  <c:v>8.1975359245961554E-3</c:v>
                </c:pt>
                <c:pt idx="109">
                  <c:v>7.1428107352714543E-3</c:v>
                </c:pt>
                <c:pt idx="110">
                  <c:v>6.2096653257761609E-3</c:v>
                </c:pt>
                <c:pt idx="111">
                  <c:v>5.3861459540667234E-3</c:v>
                </c:pt>
                <c:pt idx="112">
                  <c:v>4.661188023718732E-3</c:v>
                </c:pt>
                <c:pt idx="113">
                  <c:v>4.024588542758333E-3</c:v>
                </c:pt>
                <c:pt idx="114">
                  <c:v>3.4669738030406187E-3</c:v>
                </c:pt>
                <c:pt idx="115">
                  <c:v>2.9797632350545555E-3</c:v>
                </c:pt>
                <c:pt idx="116">
                  <c:v>2.5551303304279802E-3</c:v>
                </c:pt>
                <c:pt idx="117">
                  <c:v>2.1859614549132327E-3</c:v>
                </c:pt>
                <c:pt idx="118">
                  <c:v>1.8658133003840449E-3</c:v>
                </c:pt>
                <c:pt idx="119">
                  <c:v>1.5888696473648212E-3</c:v>
                </c:pt>
                <c:pt idx="120">
                  <c:v>1.3498980316301037E-3</c:v>
                </c:pt>
                <c:pt idx="121">
                  <c:v>1.1442068310226763E-3</c:v>
                </c:pt>
                <c:pt idx="122">
                  <c:v>9.6760321321831566E-4</c:v>
                </c:pt>
                <c:pt idx="123">
                  <c:v>8.1635231282850573E-4</c:v>
                </c:pt>
                <c:pt idx="124">
                  <c:v>6.8713793791586064E-4</c:v>
                </c:pt>
                <c:pt idx="125">
                  <c:v>5.7702504239076668E-4</c:v>
                </c:pt>
                <c:pt idx="126">
                  <c:v>4.8342414238378172E-4</c:v>
                </c:pt>
                <c:pt idx="127">
                  <c:v>4.0405780186403295E-4</c:v>
                </c:pt>
                <c:pt idx="128">
                  <c:v>3.3692926567685527E-4</c:v>
                </c:pt>
                <c:pt idx="129">
                  <c:v>2.8029327681622373E-4</c:v>
                </c:pt>
                <c:pt idx="130">
                  <c:v>2.3262907903554014E-4</c:v>
                </c:pt>
                <c:pt idx="131">
                  <c:v>1.9261557563565742E-4</c:v>
                </c:pt>
                <c:pt idx="132">
                  <c:v>1.5910859015755291E-4</c:v>
                </c:pt>
                <c:pt idx="133">
                  <c:v>1.3112015442051653E-4</c:v>
                </c:pt>
                <c:pt idx="134">
                  <c:v>1.0779973347740945E-4</c:v>
                </c:pt>
                <c:pt idx="135">
                  <c:v>8.841728520081471E-5</c:v>
                </c:pt>
                <c:pt idx="136">
                  <c:v>7.2348043925085675E-5</c:v>
                </c:pt>
                <c:pt idx="137">
                  <c:v>5.9058912418974436E-5</c:v>
                </c:pt>
                <c:pt idx="138">
                  <c:v>4.8096344017589685E-5</c:v>
                </c:pt>
                <c:pt idx="139">
                  <c:v>3.9075596597770726E-5</c:v>
                </c:pt>
                <c:pt idx="140">
                  <c:v>3.1671241833119999E-5</c:v>
                </c:pt>
                <c:pt idx="141">
                  <c:v>2.5608816474065338E-5</c:v>
                </c:pt>
                <c:pt idx="142">
                  <c:v>2.065750691249147E-5</c:v>
                </c:pt>
                <c:pt idx="143">
                  <c:v>1.6623763729684E-5</c:v>
                </c:pt>
                <c:pt idx="144">
                  <c:v>1.3345749015902802E-5</c:v>
                </c:pt>
                <c:pt idx="145">
                  <c:v>1.0688525774904539E-5</c:v>
                </c:pt>
                <c:pt idx="146">
                  <c:v>8.5399054710055839E-6</c:v>
                </c:pt>
                <c:pt idx="147">
                  <c:v>6.8068765993745143E-6</c:v>
                </c:pt>
                <c:pt idx="148">
                  <c:v>5.4125439077346041E-6</c:v>
                </c:pt>
                <c:pt idx="149">
                  <c:v>4.293514469955185E-6</c:v>
                </c:pt>
                <c:pt idx="150">
                  <c:v>3.3976731247387097E-6</c:v>
                </c:pt>
                <c:pt idx="151">
                  <c:v>2.6822957795991095E-6</c:v>
                </c:pt>
                <c:pt idx="152">
                  <c:v>2.112454702496437E-6</c:v>
                </c:pt>
                <c:pt idx="153">
                  <c:v>1.6596751443165311E-6</c:v>
                </c:pt>
                <c:pt idx="154">
                  <c:v>1.3008074538634067E-6</c:v>
                </c:pt>
                <c:pt idx="155">
                  <c:v>1.0170832425160374E-6</c:v>
                </c:pt>
                <c:pt idx="156">
                  <c:v>7.933281519489913E-7</c:v>
                </c:pt>
                <c:pt idx="157">
                  <c:v>6.1730737199727802E-7</c:v>
                </c:pt>
                <c:pt idx="158">
                  <c:v>4.7918327661378178E-7</c:v>
                </c:pt>
                <c:pt idx="159">
                  <c:v>3.7106740791159625E-7</c:v>
                </c:pt>
                <c:pt idx="160">
                  <c:v>2.8665157192353529E-7</c:v>
                </c:pt>
                <c:pt idx="161">
                  <c:v>2.209050322665719E-7</c:v>
                </c:pt>
                <c:pt idx="162">
                  <c:v>1.6982674067023148E-7</c:v>
                </c:pt>
                <c:pt idx="163">
                  <c:v>1.3024322953469894E-7</c:v>
                </c:pt>
                <c:pt idx="164">
                  <c:v>9.9644263173992522E-8</c:v>
                </c:pt>
                <c:pt idx="165">
                  <c:v>7.6049605168826444E-8</c:v>
                </c:pt>
                <c:pt idx="166">
                  <c:v>5.7901340388966125E-8</c:v>
                </c:pt>
                <c:pt idx="167">
                  <c:v>4.3977115948834486E-8</c:v>
                </c:pt>
                <c:pt idx="168">
                  <c:v>3.3320448511453562E-8</c:v>
                </c:pt>
                <c:pt idx="169">
                  <c:v>2.5184910046327512E-8</c:v>
                </c:pt>
                <c:pt idx="170">
                  <c:v>1.8989562478033416E-8</c:v>
                </c:pt>
                <c:pt idx="171">
                  <c:v>1.4283479843335567E-8</c:v>
                </c:pt>
                <c:pt idx="172">
                  <c:v>1.0717590259723413E-8</c:v>
                </c:pt>
                <c:pt idx="173">
                  <c:v>8.022391861928218E-9</c:v>
                </c:pt>
                <c:pt idx="174">
                  <c:v>5.9903714211273537E-9</c:v>
                </c:pt>
                <c:pt idx="175">
                  <c:v>4.462172409347433E-9</c:v>
                </c:pt>
                <c:pt idx="176">
                  <c:v>3.3157460110899718E-9</c:v>
                </c:pt>
                <c:pt idx="177">
                  <c:v>2.4578650226203548E-9</c:v>
                </c:pt>
                <c:pt idx="178">
                  <c:v>1.8175078109194948E-9</c:v>
                </c:pt>
                <c:pt idx="179">
                  <c:v>1.3407124299646975E-9</c:v>
                </c:pt>
                <c:pt idx="180">
                  <c:v>9.8658770042448024E-10</c:v>
                </c:pt>
                <c:pt idx="181">
                  <c:v>7.2422912111846978E-10</c:v>
                </c:pt>
                <c:pt idx="182">
                  <c:v>5.3034232561088888E-10</c:v>
                </c:pt>
                <c:pt idx="183">
                  <c:v>3.8741476693360271E-10</c:v>
                </c:pt>
                <c:pt idx="184">
                  <c:v>2.823158373743696E-10</c:v>
                </c:pt>
                <c:pt idx="185">
                  <c:v>2.0522639143649715E-10</c:v>
                </c:pt>
                <c:pt idx="186">
                  <c:v>1.4882284293804567E-10</c:v>
                </c:pt>
                <c:pt idx="187">
                  <c:v>1.0765743851948177E-10</c:v>
                </c:pt>
                <c:pt idx="188">
                  <c:v>7.768852228196013E-11</c:v>
                </c:pt>
                <c:pt idx="189">
                  <c:v>5.5925042374838111E-11</c:v>
                </c:pt>
                <c:pt idx="190">
                  <c:v>4.0159986447463351E-11</c:v>
                </c:pt>
                <c:pt idx="191">
                  <c:v>2.8768543103296916E-11</c:v>
                </c:pt>
                <c:pt idx="192">
                  <c:v>2.0557888724681574E-11</c:v>
                </c:pt>
                <c:pt idx="193">
                  <c:v>1.4654610858144682E-11</c:v>
                </c:pt>
                <c:pt idx="194">
                  <c:v>1.0420997398341574E-11</c:v>
                </c:pt>
                <c:pt idx="195">
                  <c:v>7.3923089871641472E-12</c:v>
                </c:pt>
                <c:pt idx="196">
                  <c:v>5.2309268028238916E-12</c:v>
                </c:pt>
                <c:pt idx="197">
                  <c:v>3.6924907576008106E-12</c:v>
                </c:pt>
                <c:pt idx="198">
                  <c:v>2.6001423236721182E-12</c:v>
                </c:pt>
                <c:pt idx="199">
                  <c:v>1.8264278978108462E-12</c:v>
                </c:pt>
                <c:pt idx="200">
                  <c:v>1.2798651027878811E-12</c:v>
                </c:pt>
                <c:pt idx="201">
                  <c:v>8.9461771324295175E-13</c:v>
                </c:pt>
                <c:pt idx="202">
                  <c:v>6.2383431753687607E-13</c:v>
                </c:pt>
                <c:pt idx="203">
                  <c:v>4.3387515802351148E-13</c:v>
                </c:pt>
                <c:pt idx="204">
                  <c:v>3.0109248427834271E-13</c:v>
                </c:pt>
                <c:pt idx="205">
                  <c:v>2.0838886172214208E-13</c:v>
                </c:pt>
                <c:pt idx="206">
                  <c:v>1.4388490399142039E-13</c:v>
                </c:pt>
                <c:pt idx="207">
                  <c:v>9.914291609902658E-14</c:v>
                </c:pt>
                <c:pt idx="208">
                  <c:v>6.8056671409522159E-14</c:v>
                </c:pt>
                <c:pt idx="209">
                  <c:v>4.66293670342566E-14</c:v>
                </c:pt>
                <c:pt idx="210">
                  <c:v>3.1863400806742018E-14</c:v>
                </c:pt>
                <c:pt idx="211">
                  <c:v>2.176037128265309E-14</c:v>
                </c:pt>
                <c:pt idx="212">
                  <c:v>1.4765966227514591E-14</c:v>
                </c:pt>
                <c:pt idx="213">
                  <c:v>1.0103029524088932E-14</c:v>
                </c:pt>
                <c:pt idx="214">
                  <c:v>6.7723604502134612E-15</c:v>
                </c:pt>
                <c:pt idx="215">
                  <c:v>4.5519144009631458E-15</c:v>
                </c:pt>
                <c:pt idx="216">
                  <c:v>3.1086244689504419E-15</c:v>
                </c:pt>
                <c:pt idx="217">
                  <c:v>2.1094237467878002E-15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57F-4E5A-84D8-B3D7D7B1E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418216"/>
        <c:axId val="239418608"/>
      </c:scatterChart>
      <c:valAx>
        <c:axId val="239418216"/>
        <c:scaling>
          <c:orientation val="minMax"/>
          <c:max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lang="en-US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lang="en-US"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a-I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a-IR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239418608"/>
        <c:crosses val="autoZero"/>
        <c:crossBetween val="midCat"/>
      </c:valAx>
      <c:valAx>
        <c:axId val="23941860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Probability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239418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38100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000029391622801E-2"/>
          <c:y val="2.835320580180228E-2"/>
          <c:w val="0.95044795772308976"/>
          <c:h val="0.92334230724807653"/>
        </c:manualLayout>
      </c:layout>
      <c:scatterChart>
        <c:scatterStyle val="smoothMarker"/>
        <c:varyColors val="0"/>
        <c:ser>
          <c:idx val="1"/>
          <c:order val="0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errBars>
            <c:errDir val="y"/>
            <c:errBarType val="minus"/>
            <c:errValType val="percentage"/>
            <c:noEndCap val="1"/>
            <c:val val="100"/>
            <c:spPr>
              <a:ln w="66675" cmpd="sng">
                <a:gradFill flip="none" rotWithShape="1">
                  <a:gsLst>
                    <a:gs pos="15000">
                      <a:schemeClr val="bg1">
                        <a:alpha val="56000"/>
                      </a:schemeClr>
                    </a:gs>
                    <a:gs pos="100000">
                      <a:srgbClr val="19FF81">
                        <a:lumMod val="10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ln>
            </c:spPr>
          </c:errBars>
          <c:xVal>
            <c:numRef>
              <c:f>Sheet1!$T$4:$T$204</c:f>
              <c:numCache>
                <c:formatCode>General</c:formatCode>
                <c:ptCount val="2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-7.6999999999999993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-7.1999999999999993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-6.6999999999999993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-6.1999999999999993</c:v>
                </c:pt>
                <c:pt idx="39">
                  <c:v>-6.1</c:v>
                </c:pt>
                <c:pt idx="40">
                  <c:v>-6</c:v>
                </c:pt>
                <c:pt idx="41">
                  <c:v>-5.8999999999999995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-5.3999999999999995</c:v>
                </c:pt>
                <c:pt idx="47">
                  <c:v>-5.3</c:v>
                </c:pt>
                <c:pt idx="48">
                  <c:v>-5.1999999999999993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-4.8999999999999995</c:v>
                </c:pt>
                <c:pt idx="52">
                  <c:v>-4.8</c:v>
                </c:pt>
                <c:pt idx="53">
                  <c:v>-4.6999999999999993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-4.3999999999999995</c:v>
                </c:pt>
                <c:pt idx="57">
                  <c:v>-4.3</c:v>
                </c:pt>
                <c:pt idx="58">
                  <c:v>-4.1999999999999993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-3.8999999999999995</c:v>
                </c:pt>
                <c:pt idx="62">
                  <c:v>-3.8</c:v>
                </c:pt>
                <c:pt idx="63">
                  <c:v>-3.6999999999999993</c:v>
                </c:pt>
                <c:pt idx="64">
                  <c:v>-3.5999999999999996</c:v>
                </c:pt>
                <c:pt idx="65">
                  <c:v>-3.5</c:v>
                </c:pt>
                <c:pt idx="66">
                  <c:v>-3.3999999999999995</c:v>
                </c:pt>
                <c:pt idx="67">
                  <c:v>-3.3</c:v>
                </c:pt>
                <c:pt idx="68">
                  <c:v>-3.1999999999999993</c:v>
                </c:pt>
                <c:pt idx="69">
                  <c:v>-3.0999999999999996</c:v>
                </c:pt>
                <c:pt idx="70">
                  <c:v>-3</c:v>
                </c:pt>
                <c:pt idx="71">
                  <c:v>-2.8999999999999995</c:v>
                </c:pt>
                <c:pt idx="72">
                  <c:v>-2.8</c:v>
                </c:pt>
                <c:pt idx="73">
                  <c:v>-2.6999999999999993</c:v>
                </c:pt>
                <c:pt idx="74">
                  <c:v>-2.5999999999999996</c:v>
                </c:pt>
                <c:pt idx="75">
                  <c:v>-2.5</c:v>
                </c:pt>
                <c:pt idx="76">
                  <c:v>-2.3999999999999995</c:v>
                </c:pt>
                <c:pt idx="77">
                  <c:v>-2.2999999999999998</c:v>
                </c:pt>
                <c:pt idx="78">
                  <c:v>-2.1999999999999993</c:v>
                </c:pt>
                <c:pt idx="79">
                  <c:v>-2.0999999999999996</c:v>
                </c:pt>
                <c:pt idx="80">
                  <c:v>-2</c:v>
                </c:pt>
                <c:pt idx="81">
                  <c:v>-1.9000000000000004</c:v>
                </c:pt>
                <c:pt idx="82">
                  <c:v>-1.7999999999999989</c:v>
                </c:pt>
                <c:pt idx="83">
                  <c:v>-1.6999999999999993</c:v>
                </c:pt>
                <c:pt idx="84">
                  <c:v>-1.5999999999999996</c:v>
                </c:pt>
                <c:pt idx="85">
                  <c:v>-1.5</c:v>
                </c:pt>
                <c:pt idx="86">
                  <c:v>-1.4000000000000004</c:v>
                </c:pt>
                <c:pt idx="87">
                  <c:v>-1.2999999999999989</c:v>
                </c:pt>
                <c:pt idx="88">
                  <c:v>-1.1999999999999993</c:v>
                </c:pt>
                <c:pt idx="89">
                  <c:v>-1.0999999999999996</c:v>
                </c:pt>
                <c:pt idx="90">
                  <c:v>-1</c:v>
                </c:pt>
                <c:pt idx="91">
                  <c:v>-0.90000000000000036</c:v>
                </c:pt>
                <c:pt idx="92">
                  <c:v>-0.79999999999999893</c:v>
                </c:pt>
                <c:pt idx="93">
                  <c:v>-0.69999999999999929</c:v>
                </c:pt>
                <c:pt idx="94">
                  <c:v>-0.59999999999999964</c:v>
                </c:pt>
                <c:pt idx="95">
                  <c:v>-0.5</c:v>
                </c:pt>
                <c:pt idx="96">
                  <c:v>-0.39999999999999858</c:v>
                </c:pt>
                <c:pt idx="97">
                  <c:v>-0.29999999999999893</c:v>
                </c:pt>
                <c:pt idx="98">
                  <c:v>-0.19999999999999929</c:v>
                </c:pt>
                <c:pt idx="99">
                  <c:v>-9.9999999999999645E-2</c:v>
                </c:pt>
                <c:pt idx="100">
                  <c:v>0</c:v>
                </c:pt>
                <c:pt idx="101">
                  <c:v>0.10000000000000142</c:v>
                </c:pt>
                <c:pt idx="102">
                  <c:v>0.20000000000000107</c:v>
                </c:pt>
                <c:pt idx="103">
                  <c:v>0.30000000000000071</c:v>
                </c:pt>
                <c:pt idx="104">
                  <c:v>0.40000000000000036</c:v>
                </c:pt>
                <c:pt idx="105">
                  <c:v>0.5</c:v>
                </c:pt>
                <c:pt idx="106">
                  <c:v>0.60000000000000142</c:v>
                </c:pt>
                <c:pt idx="107">
                  <c:v>0.70000000000000107</c:v>
                </c:pt>
                <c:pt idx="108">
                  <c:v>0.80000000000000071</c:v>
                </c:pt>
                <c:pt idx="109">
                  <c:v>0.90000000000000036</c:v>
                </c:pt>
                <c:pt idx="110">
                  <c:v>1</c:v>
                </c:pt>
                <c:pt idx="111">
                  <c:v>1.1000000000000014</c:v>
                </c:pt>
                <c:pt idx="112">
                  <c:v>1.2000000000000011</c:v>
                </c:pt>
                <c:pt idx="113">
                  <c:v>1.3000000000000007</c:v>
                </c:pt>
                <c:pt idx="114">
                  <c:v>1.4000000000000004</c:v>
                </c:pt>
                <c:pt idx="115">
                  <c:v>1.5</c:v>
                </c:pt>
                <c:pt idx="116">
                  <c:v>1.6000000000000014</c:v>
                </c:pt>
                <c:pt idx="117">
                  <c:v>1.7000000000000011</c:v>
                </c:pt>
                <c:pt idx="118">
                  <c:v>1.8000000000000007</c:v>
                </c:pt>
                <c:pt idx="119">
                  <c:v>1.9000000000000004</c:v>
                </c:pt>
                <c:pt idx="120">
                  <c:v>2</c:v>
                </c:pt>
                <c:pt idx="121">
                  <c:v>2.1000000000000014</c:v>
                </c:pt>
                <c:pt idx="122">
                  <c:v>2.2000000000000011</c:v>
                </c:pt>
                <c:pt idx="123">
                  <c:v>2.3000000000000007</c:v>
                </c:pt>
                <c:pt idx="124">
                  <c:v>2.4000000000000004</c:v>
                </c:pt>
                <c:pt idx="125">
                  <c:v>2.5</c:v>
                </c:pt>
                <c:pt idx="126">
                  <c:v>2.6000000000000014</c:v>
                </c:pt>
                <c:pt idx="127">
                  <c:v>2.7000000000000011</c:v>
                </c:pt>
                <c:pt idx="128">
                  <c:v>2.8000000000000007</c:v>
                </c:pt>
                <c:pt idx="129">
                  <c:v>2.9000000000000004</c:v>
                </c:pt>
                <c:pt idx="130">
                  <c:v>3</c:v>
                </c:pt>
                <c:pt idx="131">
                  <c:v>3.1000000000000014</c:v>
                </c:pt>
                <c:pt idx="132">
                  <c:v>3.2000000000000011</c:v>
                </c:pt>
                <c:pt idx="133">
                  <c:v>3.3000000000000007</c:v>
                </c:pt>
                <c:pt idx="134">
                  <c:v>3.4000000000000004</c:v>
                </c:pt>
                <c:pt idx="135">
                  <c:v>3.5</c:v>
                </c:pt>
                <c:pt idx="136">
                  <c:v>3.6000000000000014</c:v>
                </c:pt>
                <c:pt idx="137">
                  <c:v>3.7000000000000011</c:v>
                </c:pt>
                <c:pt idx="138">
                  <c:v>3.8000000000000007</c:v>
                </c:pt>
                <c:pt idx="139">
                  <c:v>3.9000000000000004</c:v>
                </c:pt>
                <c:pt idx="140">
                  <c:v>4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4.6000000000000014</c:v>
                </c:pt>
                <c:pt idx="147">
                  <c:v>4.7000000000000011</c:v>
                </c:pt>
                <c:pt idx="148">
                  <c:v>4.8000000000000007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5.1000000000000014</c:v>
                </c:pt>
                <c:pt idx="152">
                  <c:v>5.2000000000000011</c:v>
                </c:pt>
                <c:pt idx="153">
                  <c:v>5.3000000000000007</c:v>
                </c:pt>
                <c:pt idx="154">
                  <c:v>5.4</c:v>
                </c:pt>
                <c:pt idx="155">
                  <c:v>5.5</c:v>
                </c:pt>
                <c:pt idx="156">
                  <c:v>5.6000000000000014</c:v>
                </c:pt>
                <c:pt idx="157">
                  <c:v>5.7000000000000011</c:v>
                </c:pt>
                <c:pt idx="158">
                  <c:v>5.8000000000000007</c:v>
                </c:pt>
                <c:pt idx="159">
                  <c:v>5.9</c:v>
                </c:pt>
                <c:pt idx="160">
                  <c:v>6</c:v>
                </c:pt>
                <c:pt idx="161">
                  <c:v>6.1000000000000014</c:v>
                </c:pt>
                <c:pt idx="162">
                  <c:v>6.1999999999999993</c:v>
                </c:pt>
                <c:pt idx="163">
                  <c:v>6.3000000000000007</c:v>
                </c:pt>
                <c:pt idx="164">
                  <c:v>6.4000000000000021</c:v>
                </c:pt>
                <c:pt idx="165">
                  <c:v>6.5</c:v>
                </c:pt>
                <c:pt idx="166">
                  <c:v>6.6000000000000014</c:v>
                </c:pt>
                <c:pt idx="167">
                  <c:v>6.6999999999999993</c:v>
                </c:pt>
                <c:pt idx="168">
                  <c:v>6.8000000000000007</c:v>
                </c:pt>
                <c:pt idx="169">
                  <c:v>6.9000000000000021</c:v>
                </c:pt>
                <c:pt idx="170">
                  <c:v>7</c:v>
                </c:pt>
                <c:pt idx="171">
                  <c:v>7.1000000000000014</c:v>
                </c:pt>
                <c:pt idx="172">
                  <c:v>7.1999999999999993</c:v>
                </c:pt>
                <c:pt idx="173">
                  <c:v>7.3000000000000007</c:v>
                </c:pt>
                <c:pt idx="174">
                  <c:v>7.4000000000000021</c:v>
                </c:pt>
                <c:pt idx="175">
                  <c:v>7.5</c:v>
                </c:pt>
                <c:pt idx="176">
                  <c:v>7.6000000000000014</c:v>
                </c:pt>
                <c:pt idx="177">
                  <c:v>7.6999999999999993</c:v>
                </c:pt>
                <c:pt idx="178">
                  <c:v>7.8000000000000007</c:v>
                </c:pt>
                <c:pt idx="179">
                  <c:v>7.9000000000000021</c:v>
                </c:pt>
                <c:pt idx="180">
                  <c:v>8</c:v>
                </c:pt>
                <c:pt idx="181">
                  <c:v>8.1000000000000014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8.4000000000000021</c:v>
                </c:pt>
                <c:pt idx="185">
                  <c:v>8.5</c:v>
                </c:pt>
                <c:pt idx="186">
                  <c:v>8.6000000000000014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8.9000000000000021</c:v>
                </c:pt>
                <c:pt idx="190">
                  <c:v>9</c:v>
                </c:pt>
                <c:pt idx="191">
                  <c:v>9.1000000000000014</c:v>
                </c:pt>
                <c:pt idx="192">
                  <c:v>9.2000000000000028</c:v>
                </c:pt>
                <c:pt idx="193">
                  <c:v>9.3000000000000007</c:v>
                </c:pt>
                <c:pt idx="194">
                  <c:v>9.4000000000000021</c:v>
                </c:pt>
                <c:pt idx="195">
                  <c:v>9.5</c:v>
                </c:pt>
                <c:pt idx="196">
                  <c:v>9.6000000000000014</c:v>
                </c:pt>
                <c:pt idx="197">
                  <c:v>9.7000000000000028</c:v>
                </c:pt>
                <c:pt idx="198">
                  <c:v>9.8000000000000007</c:v>
                </c:pt>
                <c:pt idx="199">
                  <c:v>9.9000000000000021</c:v>
                </c:pt>
                <c:pt idx="200">
                  <c:v>10</c:v>
                </c:pt>
              </c:numCache>
            </c:numRef>
          </c:xVal>
          <c:yVal>
            <c:numRef>
              <c:f>Sheet1!$W$4:$W$204</c:f>
              <c:numCache>
                <c:formatCode>General</c:formatCode>
                <c:ptCount val="20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1.0408330526958706E-3</c:v>
                </c:pt>
                <c:pt idx="22">
                  <c:v>1.1459257332169456E-3</c:v>
                </c:pt>
                <c:pt idx="23">
                  <c:v>1.260398139425113E-3</c:v>
                </c:pt>
                <c:pt idx="24">
                  <c:v>1.3849526287306297E-3</c:v>
                </c:pt>
                <c:pt idx="25">
                  <c:v>1.5203303620884914E-3</c:v>
                </c:pt>
                <c:pt idx="26">
                  <c:v>1.6673121036207233E-3</c:v>
                </c:pt>
                <c:pt idx="27">
                  <c:v>1.826718896252092E-3</c:v>
                </c:pt>
                <c:pt idx="28">
                  <c:v>1.9994125971011132E-3</c:v>
                </c:pt>
                <c:pt idx="29">
                  <c:v>2.1862962557919119E-3</c:v>
                </c:pt>
                <c:pt idx="30">
                  <c:v>2.3883143183582507E-3</c:v>
                </c:pt>
                <c:pt idx="31">
                  <c:v>2.606452639010986E-3</c:v>
                </c:pt>
                <c:pt idx="32">
                  <c:v>2.8417382817472036E-3</c:v>
                </c:pt>
                <c:pt idx="33">
                  <c:v>3.095239093605975E-3</c:v>
                </c:pt>
                <c:pt idx="34">
                  <c:v>3.368063031334662E-3</c:v>
                </c:pt>
                <c:pt idx="35">
                  <c:v>3.6613572233338298E-3</c:v>
                </c:pt>
                <c:pt idx="36">
                  <c:v>3.9763067490098227E-3</c:v>
                </c:pt>
                <c:pt idx="37">
                  <c:v>4.314133118094074E-3</c:v>
                </c:pt>
                <c:pt idx="38">
                  <c:v>4.6760924330981144E-3</c:v>
                </c:pt>
                <c:pt idx="39">
                  <c:v>5.0634732188728901E-3</c:v>
                </c:pt>
                <c:pt idx="40">
                  <c:v>5.4775939042401691E-3</c:v>
                </c:pt>
                <c:pt idx="41">
                  <c:v>5.9197999418695692E-3</c:v>
                </c:pt>
                <c:pt idx="42">
                  <c:v>6.3914605539941863E-3</c:v>
                </c:pt>
                <c:pt idx="43">
                  <c:v>6.8939650931956684E-3</c:v>
                </c:pt>
                <c:pt idx="44">
                  <c:v>7.4287190093480712E-3</c:v>
                </c:pt>
                <c:pt idx="45">
                  <c:v>7.9971394158913703E-3</c:v>
                </c:pt>
                <c:pt idx="46">
                  <c:v>8.6006502509076536E-3</c:v>
                </c:pt>
                <c:pt idx="47">
                  <c:v>9.2406770309924943E-3</c:v>
                </c:pt>
                <c:pt idx="48">
                  <c:v>9.9186411986460776E-3</c:v>
                </c:pt>
                <c:pt idx="49">
                  <c:v>1.0635954066842177E-2</c:v>
                </c:pt>
                <c:pt idx="50">
                  <c:v>1.1394010367560043E-2</c:v>
                </c:pt>
                <c:pt idx="51">
                  <c:v>1.2194181414367204E-2</c:v>
                </c:pt>
                <c:pt idx="52">
                  <c:v>1.3037807892605814E-2</c:v>
                </c:pt>
                <c:pt idx="53">
                  <c:v>1.3926192294340719E-2</c:v>
                </c:pt>
                <c:pt idx="54">
                  <c:v>1.4860591018949897E-2</c:v>
                </c:pt>
                <c:pt idx="55">
                  <c:v>1.5842206164055211E-2</c:v>
                </c:pt>
                <c:pt idx="56">
                  <c:v>1.6872177035371274E-2</c:v>
                </c:pt>
                <c:pt idx="57">
                  <c:v>1.7951571407964908E-2</c:v>
                </c:pt>
                <c:pt idx="58">
                  <c:v>1.9081376575333237E-2</c:v>
                </c:pt>
                <c:pt idx="59">
                  <c:v>2.0262490226587892E-2</c:v>
                </c:pt>
                <c:pt idx="60">
                  <c:v>2.1495711195841219E-2</c:v>
                </c:pt>
                <c:pt idx="61">
                  <c:v>2.2781730131586658E-2</c:v>
                </c:pt>
                <c:pt idx="62">
                  <c:v>2.4121120137409607E-2</c:v>
                </c:pt>
                <c:pt idx="63">
                  <c:v>2.5514327438716566E-2</c:v>
                </c:pt>
                <c:pt idx="64">
                  <c:v>2.6961662133284863E-2</c:v>
                </c:pt>
                <c:pt idx="65">
                  <c:v>2.8463289086272926E-2</c:v>
                </c:pt>
                <c:pt idx="66">
                  <c:v>3.0019219032847932E-2</c:v>
                </c:pt>
                <c:pt idx="67">
                  <c:v>3.1629299953742633E-2</c:v>
                </c:pt>
                <c:pt idx="68">
                  <c:v>3.3293208790807848E-2</c:v>
                </c:pt>
                <c:pt idx="69">
                  <c:v>3.5010443570939846E-2</c:v>
                </c:pt>
                <c:pt idx="70">
                  <c:v>3.6780316007600011E-2</c:v>
                </c:pt>
                <c:pt idx="71">
                  <c:v>3.8601944649472156E-2</c:v>
                </c:pt>
                <c:pt idx="72">
                  <c:v>4.0474248645591182E-2</c:v>
                </c:pt>
                <c:pt idx="73">
                  <c:v>4.2395942195500448E-2</c:v>
                </c:pt>
                <c:pt idx="74">
                  <c:v>4.4365529751629863E-2</c:v>
                </c:pt>
                <c:pt idx="75">
                  <c:v>4.638130203911809E-2</c:v>
                </c:pt>
                <c:pt idx="76">
                  <c:v>4.8441332955716641E-2</c:v>
                </c:pt>
                <c:pt idx="77">
                  <c:v>5.0543477411204497E-2</c:v>
                </c:pt>
                <c:pt idx="78">
                  <c:v>5.2685370161910987E-2</c:v>
                </c:pt>
                <c:pt idx="79">
                  <c:v>5.4864425691494363E-2</c:v>
                </c:pt>
                <c:pt idx="80">
                  <c:v>5.7077839184069341E-2</c:v>
                </c:pt>
                <c:pt idx="81">
                  <c:v>5.9322588630135932E-2</c:v>
                </c:pt>
                <c:pt idx="82">
                  <c:v>6.1595438099558565E-2</c:v>
                </c:pt>
                <c:pt idx="83">
                  <c:v>6.3892942209114206E-2</c:v>
                </c:pt>
                <c:pt idx="84">
                  <c:v>6.6211451804906091E-2</c:v>
                </c:pt>
                <c:pt idx="85">
                  <c:v>6.8547120872271647E-2</c:v>
                </c:pt>
                <c:pt idx="86">
                  <c:v>7.0895914677753955E-2</c:v>
                </c:pt>
                <c:pt idx="87">
                  <c:v>7.3253619139306836E-2</c:v>
                </c:pt>
                <c:pt idx="88">
                  <c:v>7.5615851412232302E-2</c:v>
                </c:pt>
                <c:pt idx="89">
                  <c:v>7.7978071669471349E-2</c:v>
                </c:pt>
                <c:pt idx="90">
                  <c:v>8.0335596045854593E-2</c:v>
                </c:pt>
                <c:pt idx="91">
                  <c:v>8.2683610706850333E-2</c:v>
                </c:pt>
                <c:pt idx="92">
                  <c:v>8.5017186993294871E-2</c:v>
                </c:pt>
                <c:pt idx="93">
                  <c:v>8.7331297584642018E-2</c:v>
                </c:pt>
                <c:pt idx="94">
                  <c:v>8.9620833614504528E-2</c:v>
                </c:pt>
                <c:pt idx="95">
                  <c:v>9.1880622663763262E-2</c:v>
                </c:pt>
                <c:pt idx="96">
                  <c:v>9.4105447548376409E-2</c:v>
                </c:pt>
                <c:pt idx="97">
                  <c:v>9.6290065811309417E-2</c:v>
                </c:pt>
                <c:pt idx="98">
                  <c:v>9.8429229820810427E-2</c:v>
                </c:pt>
                <c:pt idx="99">
                  <c:v>0.10051770737064852</c:v>
                </c:pt>
                <c:pt idx="100">
                  <c:v>0.10255030267199221</c:v>
                </c:pt>
                <c:pt idx="101">
                  <c:v>0.10452187762139559</c:v>
                </c:pt>
                <c:pt idx="102">
                  <c:v>0.10642737322494711</c:v>
                </c:pt>
                <c:pt idx="103">
                  <c:v>0.10826183105507514</c:v>
                </c:pt>
                <c:pt idx="104">
                  <c:v>0.1100204146138436</c:v>
                </c:pt>
                <c:pt idx="105">
                  <c:v>0.11169843047485539</c:v>
                </c:pt>
                <c:pt idx="106">
                  <c:v>0.11329134907513914</c:v>
                </c:pt>
                <c:pt idx="107">
                  <c:v>0.11479482502865182</c:v>
                </c:pt>
                <c:pt idx="108">
                  <c:v>0.11620471683430279</c:v>
                </c:pt>
                <c:pt idx="109">
                  <c:v>0.11751710585369354</c:v>
                </c:pt>
                <c:pt idx="110">
                  <c:v>0.11872831443707117</c:v>
                </c:pt>
                <c:pt idx="111">
                  <c:v>0.11983492308029517</c:v>
                </c:pt>
                <c:pt idx="112">
                  <c:v>0.1208337865008904</c:v>
                </c:pt>
                <c:pt idx="113">
                  <c:v>0.12172204852747157</c:v>
                </c:pt>
                <c:pt idx="114">
                  <c:v>0.12249715570392873</c:v>
                </c:pt>
                <c:pt idx="115">
                  <c:v>0.12315686951770699</c:v>
                </c:pt>
                <c:pt idx="116">
                  <c:v>0.12369927717023423</c:v>
                </c:pt>
                <c:pt idx="117">
                  <c:v>0.12412280081697619</c:v>
                </c:pt>
                <c:pt idx="118">
                  <c:v>0.12442620521465206</c:v>
                </c:pt>
                <c:pt idx="119">
                  <c:v>0.12460860372373961</c:v>
                </c:pt>
                <c:pt idx="120">
                  <c:v>0.12466946262544772</c:v>
                </c:pt>
                <c:pt idx="121">
                  <c:v>0.12460860372373961</c:v>
                </c:pt>
                <c:pt idx="122">
                  <c:v>0.12442620521465206</c:v>
                </c:pt>
                <c:pt idx="123">
                  <c:v>0.12412280081697619</c:v>
                </c:pt>
                <c:pt idx="124">
                  <c:v>0.12369927717023423</c:v>
                </c:pt>
                <c:pt idx="125">
                  <c:v>0.12315686951770699</c:v>
                </c:pt>
                <c:pt idx="126">
                  <c:v>0.1224971557039287</c:v>
                </c:pt>
                <c:pt idx="127">
                  <c:v>0.12172204852747157</c:v>
                </c:pt>
                <c:pt idx="128">
                  <c:v>0.12083378650089037</c:v>
                </c:pt>
                <c:pt idx="129">
                  <c:v>0.11983492308029517</c:v>
                </c:pt>
                <c:pt idx="130">
                  <c:v>0.11872831443707117</c:v>
                </c:pt>
                <c:pt idx="131">
                  <c:v>0.11751710585369352</c:v>
                </c:pt>
                <c:pt idx="132">
                  <c:v>0.11620471683430278</c:v>
                </c:pt>
                <c:pt idx="133">
                  <c:v>0.11479482502865181</c:v>
                </c:pt>
                <c:pt idx="134">
                  <c:v>0.11329134907513912</c:v>
                </c:pt>
                <c:pt idx="135">
                  <c:v>0.11169843047485539</c:v>
                </c:pt>
                <c:pt idx="136">
                  <c:v>0.11002041461384357</c:v>
                </c:pt>
                <c:pt idx="137">
                  <c:v>0.10826183105507513</c:v>
                </c:pt>
                <c:pt idx="138">
                  <c:v>0.10642737322494707</c:v>
                </c:pt>
                <c:pt idx="139">
                  <c:v>0.10452187762139555</c:v>
                </c:pt>
                <c:pt idx="140">
                  <c:v>0.10255030267199221</c:v>
                </c:pt>
                <c:pt idx="141">
                  <c:v>0.10051770737064848</c:v>
                </c:pt>
                <c:pt idx="142">
                  <c:v>9.8429229820810385E-2</c:v>
                </c:pt>
                <c:pt idx="143">
                  <c:v>9.6290065811309389E-2</c:v>
                </c:pt>
                <c:pt idx="144">
                  <c:v>9.4105447548376367E-2</c:v>
                </c:pt>
                <c:pt idx="145">
                  <c:v>9.1880622663763262E-2</c:v>
                </c:pt>
                <c:pt idx="146">
                  <c:v>8.9620833614504486E-2</c:v>
                </c:pt>
                <c:pt idx="147">
                  <c:v>8.7331297584641976E-2</c:v>
                </c:pt>
                <c:pt idx="148">
                  <c:v>8.501718699329483E-2</c:v>
                </c:pt>
                <c:pt idx="149">
                  <c:v>8.2683610706850333E-2</c:v>
                </c:pt>
                <c:pt idx="150">
                  <c:v>8.0335596045854593E-2</c:v>
                </c:pt>
                <c:pt idx="151">
                  <c:v>7.7978071669471322E-2</c:v>
                </c:pt>
                <c:pt idx="152">
                  <c:v>7.5615851412232288E-2</c:v>
                </c:pt>
                <c:pt idx="153">
                  <c:v>7.325361913930678E-2</c:v>
                </c:pt>
                <c:pt idx="154">
                  <c:v>7.0895914677753955E-2</c:v>
                </c:pt>
                <c:pt idx="155">
                  <c:v>6.8547120872271647E-2</c:v>
                </c:pt>
                <c:pt idx="156">
                  <c:v>6.6211451804906063E-2</c:v>
                </c:pt>
                <c:pt idx="157">
                  <c:v>6.3892942209114192E-2</c:v>
                </c:pt>
                <c:pt idx="158">
                  <c:v>6.1595438099558517E-2</c:v>
                </c:pt>
                <c:pt idx="159">
                  <c:v>5.9322588630135932E-2</c:v>
                </c:pt>
                <c:pt idx="160">
                  <c:v>5.7077839184069341E-2</c:v>
                </c:pt>
                <c:pt idx="161">
                  <c:v>5.4864425691494315E-2</c:v>
                </c:pt>
                <c:pt idx="162">
                  <c:v>5.2685370161910987E-2</c:v>
                </c:pt>
                <c:pt idx="163">
                  <c:v>5.0543477411204456E-2</c:v>
                </c:pt>
                <c:pt idx="164">
                  <c:v>4.8441332955716586E-2</c:v>
                </c:pt>
                <c:pt idx="165">
                  <c:v>4.638130203911809E-2</c:v>
                </c:pt>
                <c:pt idx="166">
                  <c:v>4.4365529751629822E-2</c:v>
                </c:pt>
                <c:pt idx="167">
                  <c:v>4.2395942195500448E-2</c:v>
                </c:pt>
                <c:pt idx="168">
                  <c:v>4.0474248645591147E-2</c:v>
                </c:pt>
                <c:pt idx="169">
                  <c:v>3.86019446494721E-2</c:v>
                </c:pt>
                <c:pt idx="170">
                  <c:v>3.6780316007600011E-2</c:v>
                </c:pt>
                <c:pt idx="171">
                  <c:v>3.5010443570939818E-2</c:v>
                </c:pt>
                <c:pt idx="172">
                  <c:v>3.3293208790807848E-2</c:v>
                </c:pt>
                <c:pt idx="173">
                  <c:v>3.1629299953742598E-2</c:v>
                </c:pt>
                <c:pt idx="174">
                  <c:v>3.0019219032847887E-2</c:v>
                </c:pt>
                <c:pt idx="175">
                  <c:v>2.8463289086272926E-2</c:v>
                </c:pt>
                <c:pt idx="176">
                  <c:v>2.6961662133284822E-2</c:v>
                </c:pt>
                <c:pt idx="177">
                  <c:v>2.5514327438716566E-2</c:v>
                </c:pt>
                <c:pt idx="178">
                  <c:v>2.412112013740959E-2</c:v>
                </c:pt>
                <c:pt idx="179">
                  <c:v>2.2781730131586617E-2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80A-42A5-BD38-3DA8726CBFEC}"/>
            </c:ext>
          </c:extLst>
        </c:ser>
        <c:ser>
          <c:idx val="2"/>
          <c:order val="1"/>
          <c:spPr>
            <a:ln>
              <a:solidFill>
                <a:schemeClr val="tx1"/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  <c:spPr>
              <a:ln>
                <a:solidFill>
                  <a:srgbClr val="FFC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80A-42A5-BD38-3DA8726CBFE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0A-42A5-BD38-3DA8726CBF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b="1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50"/>
                        </a:solidFill>
                      </a:rPr>
                      <a:t>Target</a:t>
                    </a:r>
                    <a:endParaRPr lang="en-US" b="1">
                      <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solidFill>
                        <a:srgbClr val="00B050"/>
                      </a:solidFill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80A-42A5-BD38-3DA8726CBFEC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Sheet1!$Q$9:$Q$11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Sheet1!$R$9:$R$11</c:f>
              <c:numCache>
                <c:formatCode>General</c:formatCode>
                <c:ptCount val="3"/>
                <c:pt idx="0">
                  <c:v>-6.233473131272386E-3</c:v>
                </c:pt>
                <c:pt idx="1">
                  <c:v>0.14336988201926487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80A-42A5-BD38-3DA8726CBFEC}"/>
            </c:ext>
          </c:extLst>
        </c:ser>
        <c:ser>
          <c:idx val="3"/>
          <c:order val="2"/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0A-42A5-BD38-3DA8726CBFEC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 b="1">
                        <a:solidFill>
                          <a:srgbClr val="FF0000"/>
                        </a:solidFill>
                      </a:defRPr>
                    </a:pPr>
                    <a:r>
                      <a:rPr lang="en-US" sz="1600" b="1">
                        <a:solidFill>
                          <a:srgbClr val="FF0000"/>
                        </a:solidFill>
                      </a:rPr>
                      <a:t>-TEa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80A-42A5-BD38-3DA8726CBFEC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Sheet1!$Q$13:$Q$15</c:f>
              <c:numCache>
                <c:formatCode>General</c:formatCode>
                <c:ptCount val="3"/>
                <c:pt idx="0">
                  <c:v>-8</c:v>
                </c:pt>
                <c:pt idx="1">
                  <c:v>-8</c:v>
                </c:pt>
              </c:numCache>
            </c:numRef>
          </c:xVal>
          <c:yVal>
            <c:numRef>
              <c:f>Sheet1!$R$13:$R$15</c:f>
              <c:numCache>
                <c:formatCode>General</c:formatCode>
                <c:ptCount val="3"/>
                <c:pt idx="0">
                  <c:v>-6.233473131272386E-3</c:v>
                </c:pt>
                <c:pt idx="1">
                  <c:v>0.1309029357567201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480A-42A5-BD38-3DA8726CBFEC}"/>
            </c:ext>
          </c:extLst>
        </c:ser>
        <c:ser>
          <c:idx val="5"/>
          <c:order val="3"/>
          <c:spPr>
            <a:ln>
              <a:solidFill>
                <a:srgbClr val="FF0000"/>
              </a:solidFill>
            </a:ln>
          </c:spPr>
          <c:marker>
            <c:symbol val="none"/>
          </c:marker>
          <c:dPt>
            <c:idx val="1"/>
            <c:bubble3D val="0"/>
            <c:spPr>
              <a:ln w="28575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80A-42A5-BD38-3DA8726CBFE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0A-42A5-BD38-3DA8726CBF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+TEa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80A-42A5-BD38-3DA8726CB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Sheet1!$Q$17:$Q$19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</c:numCache>
            </c:numRef>
          </c:xVal>
          <c:yVal>
            <c:numRef>
              <c:f>Sheet1!$R$17:$R$19</c:f>
              <c:numCache>
                <c:formatCode>General</c:formatCode>
                <c:ptCount val="3"/>
                <c:pt idx="0">
                  <c:v>-6.233473131272386E-3</c:v>
                </c:pt>
                <c:pt idx="1">
                  <c:v>0.1309029357567201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480A-42A5-BD38-3DA8726CBFEC}"/>
            </c:ext>
          </c:extLst>
        </c:ser>
        <c:ser>
          <c:idx val="6"/>
          <c:order val="4"/>
          <c:spPr>
            <a:ln w="38100">
              <a:solidFill>
                <a:schemeClr val="tx1"/>
              </a:solidFill>
              <a:headEnd type="none" w="med" len="med"/>
              <a:tailEnd type="triangle" w="med" len="med"/>
            </a:ln>
          </c:spPr>
          <c:marker>
            <c:symbol val="none"/>
          </c:marker>
          <c:dPt>
            <c:idx val="1"/>
            <c:bubble3D val="0"/>
            <c:spPr>
              <a:ln w="76200">
                <a:solidFill>
                  <a:srgbClr val="FF0000"/>
                </a:solidFill>
                <a:headEnd type="none" w="med" len="med"/>
                <a:tailEnd type="triangle" w="med" len="med"/>
              </a:ln>
            </c:spPr>
            <c:extLst>
              <c:ext xmlns:c16="http://schemas.microsoft.com/office/drawing/2014/chart" uri="{C3380CC4-5D6E-409C-BE32-E72D297353CC}">
                <c16:uniqueId val="{00000005-976D-455C-9CF0-B88E2B1ECC28}"/>
              </c:ext>
            </c:extLst>
          </c:dPt>
          <c:xVal>
            <c:numRef>
              <c:f>Sheet1!$K$6:$K$7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xVal>
          <c:yVal>
            <c:numRef>
              <c:f>Sheet1!$L$6:$L$7</c:f>
              <c:numCache>
                <c:formatCode>General</c:formatCode>
                <c:ptCount val="2"/>
                <c:pt idx="0">
                  <c:v>7.4801677575268621E-2</c:v>
                </c:pt>
                <c:pt idx="1">
                  <c:v>7.4801677575268621E-2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480A-42A5-BD38-3DA8726CBFEC}"/>
            </c:ext>
          </c:extLst>
        </c:ser>
        <c:ser>
          <c:idx val="7"/>
          <c:order val="5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errBars>
            <c:errDir val="y"/>
            <c:errBarType val="minus"/>
            <c:errValType val="percentage"/>
            <c:noEndCap val="1"/>
            <c:val val="100"/>
            <c:spPr>
              <a:ln w="44450" cmpd="sng">
                <a:solidFill>
                  <a:srgbClr val="FF0000"/>
                </a:solidFill>
              </a:ln>
            </c:spPr>
          </c:errBars>
          <c:xVal>
            <c:numRef>
              <c:f>Sheet1!$T$4:$T$204</c:f>
              <c:numCache>
                <c:formatCode>General</c:formatCode>
                <c:ptCount val="2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-7.6999999999999993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-7.1999999999999993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-6.6999999999999993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-6.1999999999999993</c:v>
                </c:pt>
                <c:pt idx="39">
                  <c:v>-6.1</c:v>
                </c:pt>
                <c:pt idx="40">
                  <c:v>-6</c:v>
                </c:pt>
                <c:pt idx="41">
                  <c:v>-5.8999999999999995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-5.3999999999999995</c:v>
                </c:pt>
                <c:pt idx="47">
                  <c:v>-5.3</c:v>
                </c:pt>
                <c:pt idx="48">
                  <c:v>-5.1999999999999993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-4.8999999999999995</c:v>
                </c:pt>
                <c:pt idx="52">
                  <c:v>-4.8</c:v>
                </c:pt>
                <c:pt idx="53">
                  <c:v>-4.6999999999999993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-4.3999999999999995</c:v>
                </c:pt>
                <c:pt idx="57">
                  <c:v>-4.3</c:v>
                </c:pt>
                <c:pt idx="58">
                  <c:v>-4.1999999999999993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-3.8999999999999995</c:v>
                </c:pt>
                <c:pt idx="62">
                  <c:v>-3.8</c:v>
                </c:pt>
                <c:pt idx="63">
                  <c:v>-3.6999999999999993</c:v>
                </c:pt>
                <c:pt idx="64">
                  <c:v>-3.5999999999999996</c:v>
                </c:pt>
                <c:pt idx="65">
                  <c:v>-3.5</c:v>
                </c:pt>
                <c:pt idx="66">
                  <c:v>-3.3999999999999995</c:v>
                </c:pt>
                <c:pt idx="67">
                  <c:v>-3.3</c:v>
                </c:pt>
                <c:pt idx="68">
                  <c:v>-3.1999999999999993</c:v>
                </c:pt>
                <c:pt idx="69">
                  <c:v>-3.0999999999999996</c:v>
                </c:pt>
                <c:pt idx="70">
                  <c:v>-3</c:v>
                </c:pt>
                <c:pt idx="71">
                  <c:v>-2.8999999999999995</c:v>
                </c:pt>
                <c:pt idx="72">
                  <c:v>-2.8</c:v>
                </c:pt>
                <c:pt idx="73">
                  <c:v>-2.6999999999999993</c:v>
                </c:pt>
                <c:pt idx="74">
                  <c:v>-2.5999999999999996</c:v>
                </c:pt>
                <c:pt idx="75">
                  <c:v>-2.5</c:v>
                </c:pt>
                <c:pt idx="76">
                  <c:v>-2.3999999999999995</c:v>
                </c:pt>
                <c:pt idx="77">
                  <c:v>-2.2999999999999998</c:v>
                </c:pt>
                <c:pt idx="78">
                  <c:v>-2.1999999999999993</c:v>
                </c:pt>
                <c:pt idx="79">
                  <c:v>-2.0999999999999996</c:v>
                </c:pt>
                <c:pt idx="80">
                  <c:v>-2</c:v>
                </c:pt>
                <c:pt idx="81">
                  <c:v>-1.9000000000000004</c:v>
                </c:pt>
                <c:pt idx="82">
                  <c:v>-1.7999999999999989</c:v>
                </c:pt>
                <c:pt idx="83">
                  <c:v>-1.6999999999999993</c:v>
                </c:pt>
                <c:pt idx="84">
                  <c:v>-1.5999999999999996</c:v>
                </c:pt>
                <c:pt idx="85">
                  <c:v>-1.5</c:v>
                </c:pt>
                <c:pt idx="86">
                  <c:v>-1.4000000000000004</c:v>
                </c:pt>
                <c:pt idx="87">
                  <c:v>-1.2999999999999989</c:v>
                </c:pt>
                <c:pt idx="88">
                  <c:v>-1.1999999999999993</c:v>
                </c:pt>
                <c:pt idx="89">
                  <c:v>-1.0999999999999996</c:v>
                </c:pt>
                <c:pt idx="90">
                  <c:v>-1</c:v>
                </c:pt>
                <c:pt idx="91">
                  <c:v>-0.90000000000000036</c:v>
                </c:pt>
                <c:pt idx="92">
                  <c:v>-0.79999999999999893</c:v>
                </c:pt>
                <c:pt idx="93">
                  <c:v>-0.69999999999999929</c:v>
                </c:pt>
                <c:pt idx="94">
                  <c:v>-0.59999999999999964</c:v>
                </c:pt>
                <c:pt idx="95">
                  <c:v>-0.5</c:v>
                </c:pt>
                <c:pt idx="96">
                  <c:v>-0.39999999999999858</c:v>
                </c:pt>
                <c:pt idx="97">
                  <c:v>-0.29999999999999893</c:v>
                </c:pt>
                <c:pt idx="98">
                  <c:v>-0.19999999999999929</c:v>
                </c:pt>
                <c:pt idx="99">
                  <c:v>-9.9999999999999645E-2</c:v>
                </c:pt>
                <c:pt idx="100">
                  <c:v>0</c:v>
                </c:pt>
                <c:pt idx="101">
                  <c:v>0.10000000000000142</c:v>
                </c:pt>
                <c:pt idx="102">
                  <c:v>0.20000000000000107</c:v>
                </c:pt>
                <c:pt idx="103">
                  <c:v>0.30000000000000071</c:v>
                </c:pt>
                <c:pt idx="104">
                  <c:v>0.40000000000000036</c:v>
                </c:pt>
                <c:pt idx="105">
                  <c:v>0.5</c:v>
                </c:pt>
                <c:pt idx="106">
                  <c:v>0.60000000000000142</c:v>
                </c:pt>
                <c:pt idx="107">
                  <c:v>0.70000000000000107</c:v>
                </c:pt>
                <c:pt idx="108">
                  <c:v>0.80000000000000071</c:v>
                </c:pt>
                <c:pt idx="109">
                  <c:v>0.90000000000000036</c:v>
                </c:pt>
                <c:pt idx="110">
                  <c:v>1</c:v>
                </c:pt>
                <c:pt idx="111">
                  <c:v>1.1000000000000014</c:v>
                </c:pt>
                <c:pt idx="112">
                  <c:v>1.2000000000000011</c:v>
                </c:pt>
                <c:pt idx="113">
                  <c:v>1.3000000000000007</c:v>
                </c:pt>
                <c:pt idx="114">
                  <c:v>1.4000000000000004</c:v>
                </c:pt>
                <c:pt idx="115">
                  <c:v>1.5</c:v>
                </c:pt>
                <c:pt idx="116">
                  <c:v>1.6000000000000014</c:v>
                </c:pt>
                <c:pt idx="117">
                  <c:v>1.7000000000000011</c:v>
                </c:pt>
                <c:pt idx="118">
                  <c:v>1.8000000000000007</c:v>
                </c:pt>
                <c:pt idx="119">
                  <c:v>1.9000000000000004</c:v>
                </c:pt>
                <c:pt idx="120">
                  <c:v>2</c:v>
                </c:pt>
                <c:pt idx="121">
                  <c:v>2.1000000000000014</c:v>
                </c:pt>
                <c:pt idx="122">
                  <c:v>2.2000000000000011</c:v>
                </c:pt>
                <c:pt idx="123">
                  <c:v>2.3000000000000007</c:v>
                </c:pt>
                <c:pt idx="124">
                  <c:v>2.4000000000000004</c:v>
                </c:pt>
                <c:pt idx="125">
                  <c:v>2.5</c:v>
                </c:pt>
                <c:pt idx="126">
                  <c:v>2.6000000000000014</c:v>
                </c:pt>
                <c:pt idx="127">
                  <c:v>2.7000000000000011</c:v>
                </c:pt>
                <c:pt idx="128">
                  <c:v>2.8000000000000007</c:v>
                </c:pt>
                <c:pt idx="129">
                  <c:v>2.9000000000000004</c:v>
                </c:pt>
                <c:pt idx="130">
                  <c:v>3</c:v>
                </c:pt>
                <c:pt idx="131">
                  <c:v>3.1000000000000014</c:v>
                </c:pt>
                <c:pt idx="132">
                  <c:v>3.2000000000000011</c:v>
                </c:pt>
                <c:pt idx="133">
                  <c:v>3.3000000000000007</c:v>
                </c:pt>
                <c:pt idx="134">
                  <c:v>3.4000000000000004</c:v>
                </c:pt>
                <c:pt idx="135">
                  <c:v>3.5</c:v>
                </c:pt>
                <c:pt idx="136">
                  <c:v>3.6000000000000014</c:v>
                </c:pt>
                <c:pt idx="137">
                  <c:v>3.7000000000000011</c:v>
                </c:pt>
                <c:pt idx="138">
                  <c:v>3.8000000000000007</c:v>
                </c:pt>
                <c:pt idx="139">
                  <c:v>3.9000000000000004</c:v>
                </c:pt>
                <c:pt idx="140">
                  <c:v>4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4.6000000000000014</c:v>
                </c:pt>
                <c:pt idx="147">
                  <c:v>4.7000000000000011</c:v>
                </c:pt>
                <c:pt idx="148">
                  <c:v>4.8000000000000007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5.1000000000000014</c:v>
                </c:pt>
                <c:pt idx="152">
                  <c:v>5.2000000000000011</c:v>
                </c:pt>
                <c:pt idx="153">
                  <c:v>5.3000000000000007</c:v>
                </c:pt>
                <c:pt idx="154">
                  <c:v>5.4</c:v>
                </c:pt>
                <c:pt idx="155">
                  <c:v>5.5</c:v>
                </c:pt>
                <c:pt idx="156">
                  <c:v>5.6000000000000014</c:v>
                </c:pt>
                <c:pt idx="157">
                  <c:v>5.7000000000000011</c:v>
                </c:pt>
                <c:pt idx="158">
                  <c:v>5.8000000000000007</c:v>
                </c:pt>
                <c:pt idx="159">
                  <c:v>5.9</c:v>
                </c:pt>
                <c:pt idx="160">
                  <c:v>6</c:v>
                </c:pt>
                <c:pt idx="161">
                  <c:v>6.1000000000000014</c:v>
                </c:pt>
                <c:pt idx="162">
                  <c:v>6.1999999999999993</c:v>
                </c:pt>
                <c:pt idx="163">
                  <c:v>6.3000000000000007</c:v>
                </c:pt>
                <c:pt idx="164">
                  <c:v>6.4000000000000021</c:v>
                </c:pt>
                <c:pt idx="165">
                  <c:v>6.5</c:v>
                </c:pt>
                <c:pt idx="166">
                  <c:v>6.6000000000000014</c:v>
                </c:pt>
                <c:pt idx="167">
                  <c:v>6.6999999999999993</c:v>
                </c:pt>
                <c:pt idx="168">
                  <c:v>6.8000000000000007</c:v>
                </c:pt>
                <c:pt idx="169">
                  <c:v>6.9000000000000021</c:v>
                </c:pt>
                <c:pt idx="170">
                  <c:v>7</c:v>
                </c:pt>
                <c:pt idx="171">
                  <c:v>7.1000000000000014</c:v>
                </c:pt>
                <c:pt idx="172">
                  <c:v>7.1999999999999993</c:v>
                </c:pt>
                <c:pt idx="173">
                  <c:v>7.3000000000000007</c:v>
                </c:pt>
                <c:pt idx="174">
                  <c:v>7.4000000000000021</c:v>
                </c:pt>
                <c:pt idx="175">
                  <c:v>7.5</c:v>
                </c:pt>
                <c:pt idx="176">
                  <c:v>7.6000000000000014</c:v>
                </c:pt>
                <c:pt idx="177">
                  <c:v>7.6999999999999993</c:v>
                </c:pt>
                <c:pt idx="178">
                  <c:v>7.8000000000000007</c:v>
                </c:pt>
                <c:pt idx="179">
                  <c:v>7.9000000000000021</c:v>
                </c:pt>
                <c:pt idx="180">
                  <c:v>8</c:v>
                </c:pt>
                <c:pt idx="181">
                  <c:v>8.1000000000000014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8.4000000000000021</c:v>
                </c:pt>
                <c:pt idx="185">
                  <c:v>8.5</c:v>
                </c:pt>
                <c:pt idx="186">
                  <c:v>8.6000000000000014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8.9000000000000021</c:v>
                </c:pt>
                <c:pt idx="190">
                  <c:v>9</c:v>
                </c:pt>
                <c:pt idx="191">
                  <c:v>9.1000000000000014</c:v>
                </c:pt>
                <c:pt idx="192">
                  <c:v>9.2000000000000028</c:v>
                </c:pt>
                <c:pt idx="193">
                  <c:v>9.3000000000000007</c:v>
                </c:pt>
                <c:pt idx="194">
                  <c:v>9.4000000000000021</c:v>
                </c:pt>
                <c:pt idx="195">
                  <c:v>9.5</c:v>
                </c:pt>
                <c:pt idx="196">
                  <c:v>9.6000000000000014</c:v>
                </c:pt>
                <c:pt idx="197">
                  <c:v>9.7000000000000028</c:v>
                </c:pt>
                <c:pt idx="198">
                  <c:v>9.8000000000000007</c:v>
                </c:pt>
                <c:pt idx="199">
                  <c:v>9.9000000000000021</c:v>
                </c:pt>
                <c:pt idx="200">
                  <c:v>10</c:v>
                </c:pt>
              </c:numCache>
            </c:numRef>
          </c:xVal>
          <c:yVal>
            <c:numRef>
              <c:f>Sheet1!$X$4:$X$204</c:f>
              <c:numCache>
                <c:formatCode>General</c:formatCode>
                <c:ptCount val="201"/>
                <c:pt idx="0">
                  <c:v>1.1018615073982667E-4</c:v>
                </c:pt>
                <c:pt idx="1">
                  <c:v>1.238251430463902E-4</c:v>
                </c:pt>
                <c:pt idx="2">
                  <c:v>1.3901656378525321E-4</c:v>
                </c:pt>
                <c:pt idx="3">
                  <c:v>1.5591939635760835E-4</c:v>
                </c:pt>
                <c:pt idx="4">
                  <c:v>1.7470672569755181E-4</c:v>
                </c:pt>
                <c:pt idx="5">
                  <c:v>1.9556673637450401E-4</c:v>
                </c:pt>
                <c:pt idx="6">
                  <c:v>2.1870375342091962E-4</c:v>
                </c:pt>
                <c:pt idx="7">
                  <c:v>2.443393245787147E-4</c:v>
                </c:pt>
                <c:pt idx="8">
                  <c:v>2.7271334220180054E-4</c:v>
                </c:pt>
                <c:pt idx="9">
                  <c:v>3.0408520255619746E-4</c:v>
                </c:pt>
                <c:pt idx="10">
                  <c:v>3.3873499972332868E-4</c:v>
                </c:pt>
                <c:pt idx="11">
                  <c:v>3.7696475073647269E-4</c:v>
                </c:pt>
                <c:pt idx="12">
                  <c:v>4.1909964796574305E-4</c:v>
                </c:pt>
                <c:pt idx="13">
                  <c:v>4.6548933411454986E-4</c:v>
                </c:pt>
                <c:pt idx="14">
                  <c:v>5.1650919450195649E-4</c:v>
                </c:pt>
                <c:pt idx="15">
                  <c:v>5.7256166058304819E-4</c:v>
                </c:pt>
                <c:pt idx="16">
                  <c:v>6.3407751790617751E-4</c:v>
                </c:pt>
                <c:pt idx="17">
                  <c:v>7.0151721092535251E-4</c:v>
                </c:pt>
                <c:pt idx="18">
                  <c:v>7.7537213628228263E-4</c:v>
                </c:pt>
                <c:pt idx="19">
                  <c:v>8.5616591535053169E-4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480A-42A5-BD38-3DA8726CBFEC}"/>
            </c:ext>
          </c:extLst>
        </c:ser>
        <c:ser>
          <c:idx val="8"/>
          <c:order val="6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dPt>
            <c:idx val="153"/>
            <c:bubble3D val="0"/>
            <c:spPr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91000">
                      <a:srgbClr val="FF0000"/>
                    </a:gs>
                  </a:gsLst>
                  <a:lin ang="5400000" scaled="1"/>
                </a:gradFill>
              </a:ln>
            </c:spPr>
            <c:extLst>
              <c:ext xmlns:c16="http://schemas.microsoft.com/office/drawing/2014/chart" uri="{C3380CC4-5D6E-409C-BE32-E72D297353CC}">
                <c16:uniqueId val="{00000011-480A-42A5-BD38-3DA8726CBFEC}"/>
              </c:ext>
            </c:extLst>
          </c:dPt>
          <c:errBars>
            <c:errDir val="y"/>
            <c:errBarType val="minus"/>
            <c:errValType val="percentage"/>
            <c:noEndCap val="1"/>
            <c:val val="100"/>
            <c:spPr>
              <a:ln w="44450">
                <a:solidFill>
                  <a:srgbClr val="FF0000"/>
                </a:solidFill>
              </a:ln>
            </c:spPr>
          </c:errBars>
          <c:xVal>
            <c:numRef>
              <c:f>Sheet1!$T$4:$T$204</c:f>
              <c:numCache>
                <c:formatCode>General</c:formatCode>
                <c:ptCount val="2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-7.6999999999999993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-7.1999999999999993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-6.6999999999999993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-6.1999999999999993</c:v>
                </c:pt>
                <c:pt idx="39">
                  <c:v>-6.1</c:v>
                </c:pt>
                <c:pt idx="40">
                  <c:v>-6</c:v>
                </c:pt>
                <c:pt idx="41">
                  <c:v>-5.8999999999999995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-5.3999999999999995</c:v>
                </c:pt>
                <c:pt idx="47">
                  <c:v>-5.3</c:v>
                </c:pt>
                <c:pt idx="48">
                  <c:v>-5.1999999999999993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-4.8999999999999995</c:v>
                </c:pt>
                <c:pt idx="52">
                  <c:v>-4.8</c:v>
                </c:pt>
                <c:pt idx="53">
                  <c:v>-4.6999999999999993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-4.3999999999999995</c:v>
                </c:pt>
                <c:pt idx="57">
                  <c:v>-4.3</c:v>
                </c:pt>
                <c:pt idx="58">
                  <c:v>-4.1999999999999993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-3.8999999999999995</c:v>
                </c:pt>
                <c:pt idx="62">
                  <c:v>-3.8</c:v>
                </c:pt>
                <c:pt idx="63">
                  <c:v>-3.6999999999999993</c:v>
                </c:pt>
                <c:pt idx="64">
                  <c:v>-3.5999999999999996</c:v>
                </c:pt>
                <c:pt idx="65">
                  <c:v>-3.5</c:v>
                </c:pt>
                <c:pt idx="66">
                  <c:v>-3.3999999999999995</c:v>
                </c:pt>
                <c:pt idx="67">
                  <c:v>-3.3</c:v>
                </c:pt>
                <c:pt idx="68">
                  <c:v>-3.1999999999999993</c:v>
                </c:pt>
                <c:pt idx="69">
                  <c:v>-3.0999999999999996</c:v>
                </c:pt>
                <c:pt idx="70">
                  <c:v>-3</c:v>
                </c:pt>
                <c:pt idx="71">
                  <c:v>-2.8999999999999995</c:v>
                </c:pt>
                <c:pt idx="72">
                  <c:v>-2.8</c:v>
                </c:pt>
                <c:pt idx="73">
                  <c:v>-2.6999999999999993</c:v>
                </c:pt>
                <c:pt idx="74">
                  <c:v>-2.5999999999999996</c:v>
                </c:pt>
                <c:pt idx="75">
                  <c:v>-2.5</c:v>
                </c:pt>
                <c:pt idx="76">
                  <c:v>-2.3999999999999995</c:v>
                </c:pt>
                <c:pt idx="77">
                  <c:v>-2.2999999999999998</c:v>
                </c:pt>
                <c:pt idx="78">
                  <c:v>-2.1999999999999993</c:v>
                </c:pt>
                <c:pt idx="79">
                  <c:v>-2.0999999999999996</c:v>
                </c:pt>
                <c:pt idx="80">
                  <c:v>-2</c:v>
                </c:pt>
                <c:pt idx="81">
                  <c:v>-1.9000000000000004</c:v>
                </c:pt>
                <c:pt idx="82">
                  <c:v>-1.7999999999999989</c:v>
                </c:pt>
                <c:pt idx="83">
                  <c:v>-1.6999999999999993</c:v>
                </c:pt>
                <c:pt idx="84">
                  <c:v>-1.5999999999999996</c:v>
                </c:pt>
                <c:pt idx="85">
                  <c:v>-1.5</c:v>
                </c:pt>
                <c:pt idx="86">
                  <c:v>-1.4000000000000004</c:v>
                </c:pt>
                <c:pt idx="87">
                  <c:v>-1.2999999999999989</c:v>
                </c:pt>
                <c:pt idx="88">
                  <c:v>-1.1999999999999993</c:v>
                </c:pt>
                <c:pt idx="89">
                  <c:v>-1.0999999999999996</c:v>
                </c:pt>
                <c:pt idx="90">
                  <c:v>-1</c:v>
                </c:pt>
                <c:pt idx="91">
                  <c:v>-0.90000000000000036</c:v>
                </c:pt>
                <c:pt idx="92">
                  <c:v>-0.79999999999999893</c:v>
                </c:pt>
                <c:pt idx="93">
                  <c:v>-0.69999999999999929</c:v>
                </c:pt>
                <c:pt idx="94">
                  <c:v>-0.59999999999999964</c:v>
                </c:pt>
                <c:pt idx="95">
                  <c:v>-0.5</c:v>
                </c:pt>
                <c:pt idx="96">
                  <c:v>-0.39999999999999858</c:v>
                </c:pt>
                <c:pt idx="97">
                  <c:v>-0.29999999999999893</c:v>
                </c:pt>
                <c:pt idx="98">
                  <c:v>-0.19999999999999929</c:v>
                </c:pt>
                <c:pt idx="99">
                  <c:v>-9.9999999999999645E-2</c:v>
                </c:pt>
                <c:pt idx="100">
                  <c:v>0</c:v>
                </c:pt>
                <c:pt idx="101">
                  <c:v>0.10000000000000142</c:v>
                </c:pt>
                <c:pt idx="102">
                  <c:v>0.20000000000000107</c:v>
                </c:pt>
                <c:pt idx="103">
                  <c:v>0.30000000000000071</c:v>
                </c:pt>
                <c:pt idx="104">
                  <c:v>0.40000000000000036</c:v>
                </c:pt>
                <c:pt idx="105">
                  <c:v>0.5</c:v>
                </c:pt>
                <c:pt idx="106">
                  <c:v>0.60000000000000142</c:v>
                </c:pt>
                <c:pt idx="107">
                  <c:v>0.70000000000000107</c:v>
                </c:pt>
                <c:pt idx="108">
                  <c:v>0.80000000000000071</c:v>
                </c:pt>
                <c:pt idx="109">
                  <c:v>0.90000000000000036</c:v>
                </c:pt>
                <c:pt idx="110">
                  <c:v>1</c:v>
                </c:pt>
                <c:pt idx="111">
                  <c:v>1.1000000000000014</c:v>
                </c:pt>
                <c:pt idx="112">
                  <c:v>1.2000000000000011</c:v>
                </c:pt>
                <c:pt idx="113">
                  <c:v>1.3000000000000007</c:v>
                </c:pt>
                <c:pt idx="114">
                  <c:v>1.4000000000000004</c:v>
                </c:pt>
                <c:pt idx="115">
                  <c:v>1.5</c:v>
                </c:pt>
                <c:pt idx="116">
                  <c:v>1.6000000000000014</c:v>
                </c:pt>
                <c:pt idx="117">
                  <c:v>1.7000000000000011</c:v>
                </c:pt>
                <c:pt idx="118">
                  <c:v>1.8000000000000007</c:v>
                </c:pt>
                <c:pt idx="119">
                  <c:v>1.9000000000000004</c:v>
                </c:pt>
                <c:pt idx="120">
                  <c:v>2</c:v>
                </c:pt>
                <c:pt idx="121">
                  <c:v>2.1000000000000014</c:v>
                </c:pt>
                <c:pt idx="122">
                  <c:v>2.2000000000000011</c:v>
                </c:pt>
                <c:pt idx="123">
                  <c:v>2.3000000000000007</c:v>
                </c:pt>
                <c:pt idx="124">
                  <c:v>2.4000000000000004</c:v>
                </c:pt>
                <c:pt idx="125">
                  <c:v>2.5</c:v>
                </c:pt>
                <c:pt idx="126">
                  <c:v>2.6000000000000014</c:v>
                </c:pt>
                <c:pt idx="127">
                  <c:v>2.7000000000000011</c:v>
                </c:pt>
                <c:pt idx="128">
                  <c:v>2.8000000000000007</c:v>
                </c:pt>
                <c:pt idx="129">
                  <c:v>2.9000000000000004</c:v>
                </c:pt>
                <c:pt idx="130">
                  <c:v>3</c:v>
                </c:pt>
                <c:pt idx="131">
                  <c:v>3.1000000000000014</c:v>
                </c:pt>
                <c:pt idx="132">
                  <c:v>3.2000000000000011</c:v>
                </c:pt>
                <c:pt idx="133">
                  <c:v>3.3000000000000007</c:v>
                </c:pt>
                <c:pt idx="134">
                  <c:v>3.4000000000000004</c:v>
                </c:pt>
                <c:pt idx="135">
                  <c:v>3.5</c:v>
                </c:pt>
                <c:pt idx="136">
                  <c:v>3.6000000000000014</c:v>
                </c:pt>
                <c:pt idx="137">
                  <c:v>3.7000000000000011</c:v>
                </c:pt>
                <c:pt idx="138">
                  <c:v>3.8000000000000007</c:v>
                </c:pt>
                <c:pt idx="139">
                  <c:v>3.9000000000000004</c:v>
                </c:pt>
                <c:pt idx="140">
                  <c:v>4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4.6000000000000014</c:v>
                </c:pt>
                <c:pt idx="147">
                  <c:v>4.7000000000000011</c:v>
                </c:pt>
                <c:pt idx="148">
                  <c:v>4.8000000000000007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5.1000000000000014</c:v>
                </c:pt>
                <c:pt idx="152">
                  <c:v>5.2000000000000011</c:v>
                </c:pt>
                <c:pt idx="153">
                  <c:v>5.3000000000000007</c:v>
                </c:pt>
                <c:pt idx="154">
                  <c:v>5.4</c:v>
                </c:pt>
                <c:pt idx="155">
                  <c:v>5.5</c:v>
                </c:pt>
                <c:pt idx="156">
                  <c:v>5.6000000000000014</c:v>
                </c:pt>
                <c:pt idx="157">
                  <c:v>5.7000000000000011</c:v>
                </c:pt>
                <c:pt idx="158">
                  <c:v>5.8000000000000007</c:v>
                </c:pt>
                <c:pt idx="159">
                  <c:v>5.9</c:v>
                </c:pt>
                <c:pt idx="160">
                  <c:v>6</c:v>
                </c:pt>
                <c:pt idx="161">
                  <c:v>6.1000000000000014</c:v>
                </c:pt>
                <c:pt idx="162">
                  <c:v>6.1999999999999993</c:v>
                </c:pt>
                <c:pt idx="163">
                  <c:v>6.3000000000000007</c:v>
                </c:pt>
                <c:pt idx="164">
                  <c:v>6.4000000000000021</c:v>
                </c:pt>
                <c:pt idx="165">
                  <c:v>6.5</c:v>
                </c:pt>
                <c:pt idx="166">
                  <c:v>6.6000000000000014</c:v>
                </c:pt>
                <c:pt idx="167">
                  <c:v>6.6999999999999993</c:v>
                </c:pt>
                <c:pt idx="168">
                  <c:v>6.8000000000000007</c:v>
                </c:pt>
                <c:pt idx="169">
                  <c:v>6.9000000000000021</c:v>
                </c:pt>
                <c:pt idx="170">
                  <c:v>7</c:v>
                </c:pt>
                <c:pt idx="171">
                  <c:v>7.1000000000000014</c:v>
                </c:pt>
                <c:pt idx="172">
                  <c:v>7.1999999999999993</c:v>
                </c:pt>
                <c:pt idx="173">
                  <c:v>7.3000000000000007</c:v>
                </c:pt>
                <c:pt idx="174">
                  <c:v>7.4000000000000021</c:v>
                </c:pt>
                <c:pt idx="175">
                  <c:v>7.5</c:v>
                </c:pt>
                <c:pt idx="176">
                  <c:v>7.6000000000000014</c:v>
                </c:pt>
                <c:pt idx="177">
                  <c:v>7.6999999999999993</c:v>
                </c:pt>
                <c:pt idx="178">
                  <c:v>7.8000000000000007</c:v>
                </c:pt>
                <c:pt idx="179">
                  <c:v>7.9000000000000021</c:v>
                </c:pt>
                <c:pt idx="180">
                  <c:v>8</c:v>
                </c:pt>
                <c:pt idx="181">
                  <c:v>8.1000000000000014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8.4000000000000021</c:v>
                </c:pt>
                <c:pt idx="185">
                  <c:v>8.5</c:v>
                </c:pt>
                <c:pt idx="186">
                  <c:v>8.6000000000000014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8.9000000000000021</c:v>
                </c:pt>
                <c:pt idx="190">
                  <c:v>9</c:v>
                </c:pt>
                <c:pt idx="191">
                  <c:v>9.1000000000000014</c:v>
                </c:pt>
                <c:pt idx="192">
                  <c:v>9.2000000000000028</c:v>
                </c:pt>
                <c:pt idx="193">
                  <c:v>9.3000000000000007</c:v>
                </c:pt>
                <c:pt idx="194">
                  <c:v>9.4000000000000021</c:v>
                </c:pt>
                <c:pt idx="195">
                  <c:v>9.5</c:v>
                </c:pt>
                <c:pt idx="196">
                  <c:v>9.6000000000000014</c:v>
                </c:pt>
                <c:pt idx="197">
                  <c:v>9.7000000000000028</c:v>
                </c:pt>
                <c:pt idx="198">
                  <c:v>9.8000000000000007</c:v>
                </c:pt>
                <c:pt idx="199">
                  <c:v>9.9000000000000021</c:v>
                </c:pt>
                <c:pt idx="200">
                  <c:v>10</c:v>
                </c:pt>
              </c:numCache>
            </c:numRef>
          </c:xVal>
          <c:yVal>
            <c:numRef>
              <c:f>Sheet1!$Y$4:$Y$204</c:f>
              <c:numCache>
                <c:formatCode>General</c:formatCode>
                <c:ptCount val="20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2.0262490226587864E-2</c:v>
                </c:pt>
                <c:pt idx="182">
                  <c:v>1.9081376575333237E-2</c:v>
                </c:pt>
                <c:pt idx="183">
                  <c:v>1.7951571407964897E-2</c:v>
                </c:pt>
                <c:pt idx="184">
                  <c:v>1.687217703537125E-2</c:v>
                </c:pt>
                <c:pt idx="185">
                  <c:v>1.5842206164055211E-2</c:v>
                </c:pt>
                <c:pt idx="186">
                  <c:v>1.4860591018949869E-2</c:v>
                </c:pt>
                <c:pt idx="187">
                  <c:v>1.3926192294340719E-2</c:v>
                </c:pt>
                <c:pt idx="188">
                  <c:v>1.3037807892605814E-2</c:v>
                </c:pt>
                <c:pt idx="189">
                  <c:v>1.2194181414367183E-2</c:v>
                </c:pt>
                <c:pt idx="190">
                  <c:v>1.1394010367560043E-2</c:v>
                </c:pt>
                <c:pt idx="191">
                  <c:v>1.0635954066842158E-2</c:v>
                </c:pt>
                <c:pt idx="192">
                  <c:v>9.9186411986460499E-3</c:v>
                </c:pt>
                <c:pt idx="193">
                  <c:v>9.2406770309924943E-3</c:v>
                </c:pt>
                <c:pt idx="194">
                  <c:v>8.6006502509076398E-3</c:v>
                </c:pt>
                <c:pt idx="195">
                  <c:v>7.9971394158913703E-3</c:v>
                </c:pt>
                <c:pt idx="196">
                  <c:v>7.4287190093480573E-3</c:v>
                </c:pt>
                <c:pt idx="197">
                  <c:v>6.8939650931956527E-3</c:v>
                </c:pt>
                <c:pt idx="198">
                  <c:v>6.3914605539941863E-3</c:v>
                </c:pt>
                <c:pt idx="199">
                  <c:v>5.9197999418695588E-3</c:v>
                </c:pt>
                <c:pt idx="200">
                  <c:v>5.4775939042401691E-3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480A-42A5-BD38-3DA8726CBFEC}"/>
            </c:ext>
          </c:extLst>
        </c:ser>
        <c:ser>
          <c:idx val="4"/>
          <c:order val="7"/>
          <c:tx>
            <c:v>Mean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3.4186194423518862E-2"/>
                  <c:y val="-1.194740765376248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Mean</a:t>
                    </a:r>
                    <a:endParaRPr lang="en-US" b="1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lt1"/>
                </a:solidFill>
                <a:ln w="25400" cap="flat" cmpd="sng" algn="ctr">
                  <a:noFill/>
                  <a:prstDash val="solid"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76D-455C-9CF0-B88E2B1ECC2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Sheet1!$Q$5:$Q$7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</c:numCache>
            </c:numRef>
          </c:xVal>
          <c:yVal>
            <c:numRef>
              <c:f>Sheet1!$R$5:$R$7</c:f>
              <c:numCache>
                <c:formatCode>General</c:formatCode>
                <c:ptCount val="3"/>
                <c:pt idx="0">
                  <c:v>-6.233473131272386E-3</c:v>
                </c:pt>
                <c:pt idx="1">
                  <c:v>0.1309029357567201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4-480A-42A5-BD38-3DA8726CB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281976"/>
        <c:axId val="214281584"/>
      </c:scatterChart>
      <c:valAx>
        <c:axId val="214281976"/>
        <c:scaling>
          <c:orientation val="minMax"/>
          <c:max val="10"/>
          <c:min val="-1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a-IR"/>
          </a:p>
        </c:txPr>
        <c:crossAx val="214281584"/>
        <c:crosses val="autoZero"/>
        <c:crossBetween val="midCat"/>
        <c:majorUnit val="1"/>
        <c:minorUnit val="0.5"/>
      </c:valAx>
      <c:valAx>
        <c:axId val="214281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4281976"/>
        <c:crosses val="autoZero"/>
        <c:crossBetween val="midCat"/>
      </c:valAx>
      <c:spPr>
        <a:ln>
          <a:solidFill>
            <a:srgbClr val="7030A0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53437032367728E-2"/>
          <c:y val="1.1415556070747684E-2"/>
          <c:w val="0.95044795772308976"/>
          <c:h val="0.92334230724807653"/>
        </c:manualLayout>
      </c:layout>
      <c:scatterChart>
        <c:scatterStyle val="smoothMarker"/>
        <c:varyColors val="0"/>
        <c:ser>
          <c:idx val="1"/>
          <c:order val="0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errBars>
            <c:errDir val="y"/>
            <c:errBarType val="minus"/>
            <c:errValType val="percentage"/>
            <c:noEndCap val="1"/>
            <c:val val="100"/>
            <c:spPr>
              <a:ln w="66675" cmpd="sng">
                <a:gradFill flip="none" rotWithShape="1">
                  <a:gsLst>
                    <a:gs pos="15000">
                      <a:schemeClr val="bg1">
                        <a:alpha val="56000"/>
                      </a:schemeClr>
                    </a:gs>
                    <a:gs pos="100000">
                      <a:srgbClr val="19FF81">
                        <a:lumMod val="10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ln>
            </c:spPr>
          </c:errBars>
          <c:xVal>
            <c:numRef>
              <c:f>Sheet1!$T$4:$T$204</c:f>
              <c:numCache>
                <c:formatCode>General</c:formatCode>
                <c:ptCount val="2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-7.6999999999999993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-7.1999999999999993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-6.6999999999999993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-6.1999999999999993</c:v>
                </c:pt>
                <c:pt idx="39">
                  <c:v>-6.1</c:v>
                </c:pt>
                <c:pt idx="40">
                  <c:v>-6</c:v>
                </c:pt>
                <c:pt idx="41">
                  <c:v>-5.8999999999999995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-5.3999999999999995</c:v>
                </c:pt>
                <c:pt idx="47">
                  <c:v>-5.3</c:v>
                </c:pt>
                <c:pt idx="48">
                  <c:v>-5.1999999999999993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-4.8999999999999995</c:v>
                </c:pt>
                <c:pt idx="52">
                  <c:v>-4.8</c:v>
                </c:pt>
                <c:pt idx="53">
                  <c:v>-4.6999999999999993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-4.3999999999999995</c:v>
                </c:pt>
                <c:pt idx="57">
                  <c:v>-4.3</c:v>
                </c:pt>
                <c:pt idx="58">
                  <c:v>-4.1999999999999993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-3.8999999999999995</c:v>
                </c:pt>
                <c:pt idx="62">
                  <c:v>-3.8</c:v>
                </c:pt>
                <c:pt idx="63">
                  <c:v>-3.6999999999999993</c:v>
                </c:pt>
                <c:pt idx="64">
                  <c:v>-3.5999999999999996</c:v>
                </c:pt>
                <c:pt idx="65">
                  <c:v>-3.5</c:v>
                </c:pt>
                <c:pt idx="66">
                  <c:v>-3.3999999999999995</c:v>
                </c:pt>
                <c:pt idx="67">
                  <c:v>-3.3</c:v>
                </c:pt>
                <c:pt idx="68">
                  <c:v>-3.1999999999999993</c:v>
                </c:pt>
                <c:pt idx="69">
                  <c:v>-3.0999999999999996</c:v>
                </c:pt>
                <c:pt idx="70">
                  <c:v>-3</c:v>
                </c:pt>
                <c:pt idx="71">
                  <c:v>-2.8999999999999995</c:v>
                </c:pt>
                <c:pt idx="72">
                  <c:v>-2.8</c:v>
                </c:pt>
                <c:pt idx="73">
                  <c:v>-2.6999999999999993</c:v>
                </c:pt>
                <c:pt idx="74">
                  <c:v>-2.5999999999999996</c:v>
                </c:pt>
                <c:pt idx="75">
                  <c:v>-2.5</c:v>
                </c:pt>
                <c:pt idx="76">
                  <c:v>-2.3999999999999995</c:v>
                </c:pt>
                <c:pt idx="77">
                  <c:v>-2.2999999999999998</c:v>
                </c:pt>
                <c:pt idx="78">
                  <c:v>-2.1999999999999993</c:v>
                </c:pt>
                <c:pt idx="79">
                  <c:v>-2.0999999999999996</c:v>
                </c:pt>
                <c:pt idx="80">
                  <c:v>-2</c:v>
                </c:pt>
                <c:pt idx="81">
                  <c:v>-1.9000000000000004</c:v>
                </c:pt>
                <c:pt idx="82">
                  <c:v>-1.7999999999999989</c:v>
                </c:pt>
                <c:pt idx="83">
                  <c:v>-1.6999999999999993</c:v>
                </c:pt>
                <c:pt idx="84">
                  <c:v>-1.5999999999999996</c:v>
                </c:pt>
                <c:pt idx="85">
                  <c:v>-1.5</c:v>
                </c:pt>
                <c:pt idx="86">
                  <c:v>-1.4000000000000004</c:v>
                </c:pt>
                <c:pt idx="87">
                  <c:v>-1.2999999999999989</c:v>
                </c:pt>
                <c:pt idx="88">
                  <c:v>-1.1999999999999993</c:v>
                </c:pt>
                <c:pt idx="89">
                  <c:v>-1.0999999999999996</c:v>
                </c:pt>
                <c:pt idx="90">
                  <c:v>-1</c:v>
                </c:pt>
                <c:pt idx="91">
                  <c:v>-0.90000000000000036</c:v>
                </c:pt>
                <c:pt idx="92">
                  <c:v>-0.79999999999999893</c:v>
                </c:pt>
                <c:pt idx="93">
                  <c:v>-0.69999999999999929</c:v>
                </c:pt>
                <c:pt idx="94">
                  <c:v>-0.59999999999999964</c:v>
                </c:pt>
                <c:pt idx="95">
                  <c:v>-0.5</c:v>
                </c:pt>
                <c:pt idx="96">
                  <c:v>-0.39999999999999858</c:v>
                </c:pt>
                <c:pt idx="97">
                  <c:v>-0.29999999999999893</c:v>
                </c:pt>
                <c:pt idx="98">
                  <c:v>-0.19999999999999929</c:v>
                </c:pt>
                <c:pt idx="99">
                  <c:v>-9.9999999999999645E-2</c:v>
                </c:pt>
                <c:pt idx="100">
                  <c:v>0</c:v>
                </c:pt>
                <c:pt idx="101">
                  <c:v>0.10000000000000142</c:v>
                </c:pt>
                <c:pt idx="102">
                  <c:v>0.20000000000000107</c:v>
                </c:pt>
                <c:pt idx="103">
                  <c:v>0.30000000000000071</c:v>
                </c:pt>
                <c:pt idx="104">
                  <c:v>0.40000000000000036</c:v>
                </c:pt>
                <c:pt idx="105">
                  <c:v>0.5</c:v>
                </c:pt>
                <c:pt idx="106">
                  <c:v>0.60000000000000142</c:v>
                </c:pt>
                <c:pt idx="107">
                  <c:v>0.70000000000000107</c:v>
                </c:pt>
                <c:pt idx="108">
                  <c:v>0.80000000000000071</c:v>
                </c:pt>
                <c:pt idx="109">
                  <c:v>0.90000000000000036</c:v>
                </c:pt>
                <c:pt idx="110">
                  <c:v>1</c:v>
                </c:pt>
                <c:pt idx="111">
                  <c:v>1.1000000000000014</c:v>
                </c:pt>
                <c:pt idx="112">
                  <c:v>1.2000000000000011</c:v>
                </c:pt>
                <c:pt idx="113">
                  <c:v>1.3000000000000007</c:v>
                </c:pt>
                <c:pt idx="114">
                  <c:v>1.4000000000000004</c:v>
                </c:pt>
                <c:pt idx="115">
                  <c:v>1.5</c:v>
                </c:pt>
                <c:pt idx="116">
                  <c:v>1.6000000000000014</c:v>
                </c:pt>
                <c:pt idx="117">
                  <c:v>1.7000000000000011</c:v>
                </c:pt>
                <c:pt idx="118">
                  <c:v>1.8000000000000007</c:v>
                </c:pt>
                <c:pt idx="119">
                  <c:v>1.9000000000000004</c:v>
                </c:pt>
                <c:pt idx="120">
                  <c:v>2</c:v>
                </c:pt>
                <c:pt idx="121">
                  <c:v>2.1000000000000014</c:v>
                </c:pt>
                <c:pt idx="122">
                  <c:v>2.2000000000000011</c:v>
                </c:pt>
                <c:pt idx="123">
                  <c:v>2.3000000000000007</c:v>
                </c:pt>
                <c:pt idx="124">
                  <c:v>2.4000000000000004</c:v>
                </c:pt>
                <c:pt idx="125">
                  <c:v>2.5</c:v>
                </c:pt>
                <c:pt idx="126">
                  <c:v>2.6000000000000014</c:v>
                </c:pt>
                <c:pt idx="127">
                  <c:v>2.7000000000000011</c:v>
                </c:pt>
                <c:pt idx="128">
                  <c:v>2.8000000000000007</c:v>
                </c:pt>
                <c:pt idx="129">
                  <c:v>2.9000000000000004</c:v>
                </c:pt>
                <c:pt idx="130">
                  <c:v>3</c:v>
                </c:pt>
                <c:pt idx="131">
                  <c:v>3.1000000000000014</c:v>
                </c:pt>
                <c:pt idx="132">
                  <c:v>3.2000000000000011</c:v>
                </c:pt>
                <c:pt idx="133">
                  <c:v>3.3000000000000007</c:v>
                </c:pt>
                <c:pt idx="134">
                  <c:v>3.4000000000000004</c:v>
                </c:pt>
                <c:pt idx="135">
                  <c:v>3.5</c:v>
                </c:pt>
                <c:pt idx="136">
                  <c:v>3.6000000000000014</c:v>
                </c:pt>
                <c:pt idx="137">
                  <c:v>3.7000000000000011</c:v>
                </c:pt>
                <c:pt idx="138">
                  <c:v>3.8000000000000007</c:v>
                </c:pt>
                <c:pt idx="139">
                  <c:v>3.9000000000000004</c:v>
                </c:pt>
                <c:pt idx="140">
                  <c:v>4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4.6000000000000014</c:v>
                </c:pt>
                <c:pt idx="147">
                  <c:v>4.7000000000000011</c:v>
                </c:pt>
                <c:pt idx="148">
                  <c:v>4.8000000000000007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5.1000000000000014</c:v>
                </c:pt>
                <c:pt idx="152">
                  <c:v>5.2000000000000011</c:v>
                </c:pt>
                <c:pt idx="153">
                  <c:v>5.3000000000000007</c:v>
                </c:pt>
                <c:pt idx="154">
                  <c:v>5.4</c:v>
                </c:pt>
                <c:pt idx="155">
                  <c:v>5.5</c:v>
                </c:pt>
                <c:pt idx="156">
                  <c:v>5.6000000000000014</c:v>
                </c:pt>
                <c:pt idx="157">
                  <c:v>5.7000000000000011</c:v>
                </c:pt>
                <c:pt idx="158">
                  <c:v>5.8000000000000007</c:v>
                </c:pt>
                <c:pt idx="159">
                  <c:v>5.9</c:v>
                </c:pt>
                <c:pt idx="160">
                  <c:v>6</c:v>
                </c:pt>
                <c:pt idx="161">
                  <c:v>6.1000000000000014</c:v>
                </c:pt>
                <c:pt idx="162">
                  <c:v>6.1999999999999993</c:v>
                </c:pt>
                <c:pt idx="163">
                  <c:v>6.3000000000000007</c:v>
                </c:pt>
                <c:pt idx="164">
                  <c:v>6.4000000000000021</c:v>
                </c:pt>
                <c:pt idx="165">
                  <c:v>6.5</c:v>
                </c:pt>
                <c:pt idx="166">
                  <c:v>6.6000000000000014</c:v>
                </c:pt>
                <c:pt idx="167">
                  <c:v>6.6999999999999993</c:v>
                </c:pt>
                <c:pt idx="168">
                  <c:v>6.8000000000000007</c:v>
                </c:pt>
                <c:pt idx="169">
                  <c:v>6.9000000000000021</c:v>
                </c:pt>
                <c:pt idx="170">
                  <c:v>7</c:v>
                </c:pt>
                <c:pt idx="171">
                  <c:v>7.1000000000000014</c:v>
                </c:pt>
                <c:pt idx="172">
                  <c:v>7.1999999999999993</c:v>
                </c:pt>
                <c:pt idx="173">
                  <c:v>7.3000000000000007</c:v>
                </c:pt>
                <c:pt idx="174">
                  <c:v>7.4000000000000021</c:v>
                </c:pt>
                <c:pt idx="175">
                  <c:v>7.5</c:v>
                </c:pt>
                <c:pt idx="176">
                  <c:v>7.6000000000000014</c:v>
                </c:pt>
                <c:pt idx="177">
                  <c:v>7.6999999999999993</c:v>
                </c:pt>
                <c:pt idx="178">
                  <c:v>7.8000000000000007</c:v>
                </c:pt>
                <c:pt idx="179">
                  <c:v>7.9000000000000021</c:v>
                </c:pt>
                <c:pt idx="180">
                  <c:v>8</c:v>
                </c:pt>
                <c:pt idx="181">
                  <c:v>8.1000000000000014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8.4000000000000021</c:v>
                </c:pt>
                <c:pt idx="185">
                  <c:v>8.5</c:v>
                </c:pt>
                <c:pt idx="186">
                  <c:v>8.6000000000000014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8.9000000000000021</c:v>
                </c:pt>
                <c:pt idx="190">
                  <c:v>9</c:v>
                </c:pt>
                <c:pt idx="191">
                  <c:v>9.1000000000000014</c:v>
                </c:pt>
                <c:pt idx="192">
                  <c:v>9.2000000000000028</c:v>
                </c:pt>
                <c:pt idx="193">
                  <c:v>9.3000000000000007</c:v>
                </c:pt>
                <c:pt idx="194">
                  <c:v>9.4000000000000021</c:v>
                </c:pt>
                <c:pt idx="195">
                  <c:v>9.5</c:v>
                </c:pt>
                <c:pt idx="196">
                  <c:v>9.6000000000000014</c:v>
                </c:pt>
                <c:pt idx="197">
                  <c:v>9.7000000000000028</c:v>
                </c:pt>
                <c:pt idx="198">
                  <c:v>9.8000000000000007</c:v>
                </c:pt>
                <c:pt idx="199">
                  <c:v>9.9000000000000021</c:v>
                </c:pt>
                <c:pt idx="200">
                  <c:v>10</c:v>
                </c:pt>
              </c:numCache>
            </c:numRef>
          </c:xVal>
          <c:yVal>
            <c:numRef>
              <c:f>Sheet1!$W$4:$W$204</c:f>
              <c:numCache>
                <c:formatCode>General</c:formatCode>
                <c:ptCount val="20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6.5525231008061327E-3</c:v>
                </c:pt>
                <c:pt idx="22">
                  <c:v>6.9110544280363102E-3</c:v>
                </c:pt>
                <c:pt idx="23">
                  <c:v>7.285262170408353E-3</c:v>
                </c:pt>
                <c:pt idx="24">
                  <c:v>7.6755795335216584E-3</c:v>
                </c:pt>
                <c:pt idx="25">
                  <c:v>8.0824362256960731E-3</c:v>
                </c:pt>
                <c:pt idx="26">
                  <c:v>8.5062573167394625E-3</c:v>
                </c:pt>
                <c:pt idx="27">
                  <c:v>8.9474620487796867E-3</c:v>
                </c:pt>
                <c:pt idx="28">
                  <c:v>9.406462600578475E-3</c:v>
                </c:pt>
                <c:pt idx="29">
                  <c:v>9.883662807000388E-3</c:v>
                </c:pt>
                <c:pt idx="30">
                  <c:v>1.0379456835571128E-2</c:v>
                </c:pt>
                <c:pt idx="31">
                  <c:v>1.0894227822325476E-2</c:v>
                </c:pt>
                <c:pt idx="32">
                  <c:v>1.142834646941575E-2</c:v>
                </c:pt>
                <c:pt idx="33">
                  <c:v>1.1982169607224194E-2</c:v>
                </c:pt>
                <c:pt idx="34">
                  <c:v>1.2556038723997224E-2</c:v>
                </c:pt>
                <c:pt idx="35">
                  <c:v>1.3150278466294157E-2</c:v>
                </c:pt>
                <c:pt idx="36">
                  <c:v>1.3765195113816509E-2</c:v>
                </c:pt>
                <c:pt idx="37">
                  <c:v>1.4401075032454951E-2</c:v>
                </c:pt>
                <c:pt idx="38">
                  <c:v>1.5058183109658054E-2</c:v>
                </c:pt>
                <c:pt idx="39">
                  <c:v>1.5736761176488243E-2</c:v>
                </c:pt>
                <c:pt idx="40">
                  <c:v>1.6437026420985101E-2</c:v>
                </c:pt>
                <c:pt idx="41">
                  <c:v>1.7159169797701265E-2</c:v>
                </c:pt>
                <c:pt idx="42">
                  <c:v>1.7903354438512074E-2</c:v>
                </c:pt>
                <c:pt idx="43">
                  <c:v>1.8669714070023369E-2</c:v>
                </c:pt>
                <c:pt idx="44">
                  <c:v>1.9458351443111414E-2</c:v>
                </c:pt>
                <c:pt idx="45">
                  <c:v>2.0269336780324023E-2</c:v>
                </c:pt>
                <c:pt idx="46">
                  <c:v>2.1102706247049286E-2</c:v>
                </c:pt>
                <c:pt idx="47">
                  <c:v>2.1958460452517741E-2</c:v>
                </c:pt>
                <c:pt idx="48">
                  <c:v>2.2836562986843102E-2</c:v>
                </c:pt>
                <c:pt idx="49">
                  <c:v>2.3736939000424034E-2</c:v>
                </c:pt>
                <c:pt idx="50">
                  <c:v>2.4659473832124575E-2</c:v>
                </c:pt>
                <c:pt idx="51">
                  <c:v>2.5604011692720165E-2</c:v>
                </c:pt>
                <c:pt idx="52">
                  <c:v>2.657035441014129E-2</c:v>
                </c:pt>
                <c:pt idx="53">
                  <c:v>2.7558260243063491E-2</c:v>
                </c:pt>
                <c:pt idx="54">
                  <c:v>2.8567442769381852E-2</c:v>
                </c:pt>
                <c:pt idx="55">
                  <c:v>2.9597569856067821E-2</c:v>
                </c:pt>
                <c:pt idx="56">
                  <c:v>3.0648262716835878E-2</c:v>
                </c:pt>
                <c:pt idx="57">
                  <c:v>3.1719095063946587E-2</c:v>
                </c:pt>
                <c:pt idx="58">
                  <c:v>3.2809592360339548E-2</c:v>
                </c:pt>
                <c:pt idx="59">
                  <c:v>3.3919231178125168E-2</c:v>
                </c:pt>
                <c:pt idx="60">
                  <c:v>3.5047438669266955E-2</c:v>
                </c:pt>
                <c:pt idx="61">
                  <c:v>3.6193592154056257E-2</c:v>
                </c:pt>
                <c:pt idx="62">
                  <c:v>3.7357018832719323E-2</c:v>
                </c:pt>
                <c:pt idx="63">
                  <c:v>3.8536995625201777E-2</c:v>
                </c:pt>
                <c:pt idx="64">
                  <c:v>3.973274914384925E-2</c:v>
                </c:pt>
                <c:pt idx="65">
                  <c:v>4.0943455803344825E-2</c:v>
                </c:pt>
                <c:pt idx="66">
                  <c:v>4.2168242071875604E-2</c:v>
                </c:pt>
                <c:pt idx="67">
                  <c:v>4.3406184867081858E-2</c:v>
                </c:pt>
                <c:pt idx="68">
                  <c:v>4.4656312099896178E-2</c:v>
                </c:pt>
                <c:pt idx="69">
                  <c:v>4.5917603368905026E-2</c:v>
                </c:pt>
                <c:pt idx="70">
                  <c:v>4.7188990807365862E-2</c:v>
                </c:pt>
                <c:pt idx="71">
                  <c:v>4.8469360084488808E-2</c:v>
                </c:pt>
                <c:pt idx="72">
                  <c:v>4.9757551562045969E-2</c:v>
                </c:pt>
                <c:pt idx="73">
                  <c:v>5.1052361606805159E-2</c:v>
                </c:pt>
                <c:pt idx="74">
                  <c:v>5.2352544058701246E-2</c:v>
                </c:pt>
                <c:pt idx="75">
                  <c:v>5.3656811854058503E-2</c:v>
                </c:pt>
                <c:pt idx="76">
                  <c:v>5.4963838802565335E-2</c:v>
                </c:pt>
                <c:pt idx="77">
                  <c:v>5.6272261516079856E-2</c:v>
                </c:pt>
                <c:pt idx="78">
                  <c:v>5.7580681486715309E-2</c:v>
                </c:pt>
                <c:pt idx="79">
                  <c:v>5.8887667311019118E-2</c:v>
                </c:pt>
                <c:pt idx="80">
                  <c:v>6.0191757056424051E-2</c:v>
                </c:pt>
                <c:pt idx="81">
                  <c:v>6.1491460765514781E-2</c:v>
                </c:pt>
                <c:pt idx="82">
                  <c:v>6.2785263093024082E-2</c:v>
                </c:pt>
                <c:pt idx="83">
                  <c:v>6.4071626069850604E-2</c:v>
                </c:pt>
                <c:pt idx="84">
                  <c:v>6.5348991987780172E-2</c:v>
                </c:pt>
                <c:pt idx="85">
                  <c:v>6.6615786397995702E-2</c:v>
                </c:pt>
                <c:pt idx="86">
                  <c:v>6.7870421215882923E-2</c:v>
                </c:pt>
                <c:pt idx="87">
                  <c:v>6.9111297924081258E-2</c:v>
                </c:pt>
                <c:pt idx="88">
                  <c:v>7.0336810865195679E-2</c:v>
                </c:pt>
                <c:pt idx="89">
                  <c:v>7.1545350615079037E-2</c:v>
                </c:pt>
                <c:pt idx="90">
                  <c:v>7.2735307427117812E-2</c:v>
                </c:pt>
                <c:pt idx="91">
                  <c:v>7.3905074737511164E-2</c:v>
                </c:pt>
                <c:pt idx="92">
                  <c:v>7.5053052721125876E-2</c:v>
                </c:pt>
                <c:pt idx="93">
                  <c:v>7.6177651887140249E-2</c:v>
                </c:pt>
                <c:pt idx="94">
                  <c:v>7.7277296703362419E-2</c:v>
                </c:pt>
                <c:pt idx="95">
                  <c:v>7.8350429237823205E-2</c:v>
                </c:pt>
                <c:pt idx="96">
                  <c:v>7.9395512806004043E-2</c:v>
                </c:pt>
                <c:pt idx="97">
                  <c:v>8.0411035611867729E-2</c:v>
                </c:pt>
                <c:pt idx="98">
                  <c:v>8.1395514370716238E-2</c:v>
                </c:pt>
                <c:pt idx="99">
                  <c:v>8.2347497901805525E-2</c:v>
                </c:pt>
                <c:pt idx="100">
                  <c:v>8.3265570678605114E-2</c:v>
                </c:pt>
                <c:pt idx="101">
                  <c:v>8.4148356324600243E-2</c:v>
                </c:pt>
                <c:pt idx="102">
                  <c:v>8.4994521042595778E-2</c:v>
                </c:pt>
                <c:pt idx="103">
                  <c:v>8.5802776965598071E-2</c:v>
                </c:pt>
                <c:pt idx="104">
                  <c:v>8.6571885417518132E-2</c:v>
                </c:pt>
                <c:pt idx="105">
                  <c:v>8.7300660072162251E-2</c:v>
                </c:pt>
                <c:pt idx="106">
                  <c:v>8.7987969999249113E-2</c:v>
                </c:pt>
                <c:pt idx="107">
                  <c:v>8.8632742586518695E-2</c:v>
                </c:pt>
                <c:pt idx="108">
                  <c:v>8.923396632737346E-2</c:v>
                </c:pt>
                <c:pt idx="109">
                  <c:v>8.9790693463917229E-2</c:v>
                </c:pt>
                <c:pt idx="110">
                  <c:v>9.0302042475729732E-2</c:v>
                </c:pt>
                <c:pt idx="111">
                  <c:v>9.076720040523166E-2</c:v>
                </c:pt>
                <c:pt idx="112">
                  <c:v>9.1185425011056254E-2</c:v>
                </c:pt>
                <c:pt idx="113">
                  <c:v>9.1556046741445088E-2</c:v>
                </c:pt>
                <c:pt idx="114">
                  <c:v>9.1878470520324024E-2</c:v>
                </c:pt>
                <c:pt idx="115">
                  <c:v>9.2152177339391739E-2</c:v>
                </c:pt>
                <c:pt idx="116">
                  <c:v>9.2376725650257882E-2</c:v>
                </c:pt>
                <c:pt idx="117">
                  <c:v>9.2551752551404728E-2</c:v>
                </c:pt>
                <c:pt idx="118">
                  <c:v>9.267697476550589E-2</c:v>
                </c:pt>
                <c:pt idx="119">
                  <c:v>9.2752189403417992E-2</c:v>
                </c:pt>
                <c:pt idx="120">
                  <c:v>9.2777274511961091E-2</c:v>
                </c:pt>
                <c:pt idx="121">
                  <c:v>9.2752189403417992E-2</c:v>
                </c:pt>
                <c:pt idx="122">
                  <c:v>9.267697476550589E-2</c:v>
                </c:pt>
                <c:pt idx="123">
                  <c:v>9.2551752551404728E-2</c:v>
                </c:pt>
                <c:pt idx="124">
                  <c:v>9.2376725650257868E-2</c:v>
                </c:pt>
                <c:pt idx="125">
                  <c:v>9.2152177339391739E-2</c:v>
                </c:pt>
                <c:pt idx="126">
                  <c:v>9.187847052032401E-2</c:v>
                </c:pt>
                <c:pt idx="127">
                  <c:v>9.1556046741445074E-2</c:v>
                </c:pt>
                <c:pt idx="128">
                  <c:v>9.1185425011056254E-2</c:v>
                </c:pt>
                <c:pt idx="129">
                  <c:v>9.0767200405231646E-2</c:v>
                </c:pt>
                <c:pt idx="130">
                  <c:v>9.0302042475729732E-2</c:v>
                </c:pt>
                <c:pt idx="131">
                  <c:v>8.9790693463917229E-2</c:v>
                </c:pt>
                <c:pt idx="132">
                  <c:v>8.9233966327373446E-2</c:v>
                </c:pt>
                <c:pt idx="133">
                  <c:v>8.8632742586518695E-2</c:v>
                </c:pt>
                <c:pt idx="134">
                  <c:v>8.7987969999249085E-2</c:v>
                </c:pt>
                <c:pt idx="135">
                  <c:v>8.7300660072162251E-2</c:v>
                </c:pt>
                <c:pt idx="136">
                  <c:v>8.6571885417518118E-2</c:v>
                </c:pt>
                <c:pt idx="137">
                  <c:v>8.5802776965598057E-2</c:v>
                </c:pt>
                <c:pt idx="138">
                  <c:v>8.4994521042595764E-2</c:v>
                </c:pt>
                <c:pt idx="139">
                  <c:v>8.4148356324600229E-2</c:v>
                </c:pt>
                <c:pt idx="140">
                  <c:v>8.3265570678605114E-2</c:v>
                </c:pt>
                <c:pt idx="141">
                  <c:v>8.2347497901805497E-2</c:v>
                </c:pt>
                <c:pt idx="142">
                  <c:v>8.1395514370716238E-2</c:v>
                </c:pt>
                <c:pt idx="143">
                  <c:v>8.0411035611867715E-2</c:v>
                </c:pt>
                <c:pt idx="144">
                  <c:v>7.9395512806004029E-2</c:v>
                </c:pt>
                <c:pt idx="145">
                  <c:v>7.8350429237823205E-2</c:v>
                </c:pt>
                <c:pt idx="146">
                  <c:v>7.7277296703362378E-2</c:v>
                </c:pt>
                <c:pt idx="147">
                  <c:v>7.6177651887140235E-2</c:v>
                </c:pt>
                <c:pt idx="148">
                  <c:v>7.5053052721125876E-2</c:v>
                </c:pt>
                <c:pt idx="149">
                  <c:v>7.3905074737511164E-2</c:v>
                </c:pt>
                <c:pt idx="150">
                  <c:v>7.2735307427117812E-2</c:v>
                </c:pt>
                <c:pt idx="151">
                  <c:v>7.1545350615079009E-2</c:v>
                </c:pt>
                <c:pt idx="152">
                  <c:v>7.0336810865195651E-2</c:v>
                </c:pt>
                <c:pt idx="153">
                  <c:v>6.911129792408123E-2</c:v>
                </c:pt>
                <c:pt idx="154">
                  <c:v>6.7870421215882923E-2</c:v>
                </c:pt>
                <c:pt idx="155">
                  <c:v>6.6615786397995702E-2</c:v>
                </c:pt>
                <c:pt idx="156">
                  <c:v>6.5348991987780158E-2</c:v>
                </c:pt>
                <c:pt idx="157">
                  <c:v>6.4071626069850576E-2</c:v>
                </c:pt>
                <c:pt idx="158">
                  <c:v>6.2785263093024055E-2</c:v>
                </c:pt>
                <c:pt idx="159">
                  <c:v>6.1491460765514781E-2</c:v>
                </c:pt>
                <c:pt idx="160">
                  <c:v>6.0191757056424051E-2</c:v>
                </c:pt>
                <c:pt idx="161">
                  <c:v>5.8887667311019083E-2</c:v>
                </c:pt>
                <c:pt idx="162">
                  <c:v>5.7580681486715309E-2</c:v>
                </c:pt>
                <c:pt idx="163">
                  <c:v>5.6272261516079849E-2</c:v>
                </c:pt>
                <c:pt idx="164">
                  <c:v>5.4963838802565314E-2</c:v>
                </c:pt>
                <c:pt idx="165">
                  <c:v>5.3656811854058503E-2</c:v>
                </c:pt>
                <c:pt idx="166">
                  <c:v>5.2352544058701225E-2</c:v>
                </c:pt>
                <c:pt idx="167">
                  <c:v>5.1052361606805159E-2</c:v>
                </c:pt>
                <c:pt idx="168">
                  <c:v>4.9757551562045955E-2</c:v>
                </c:pt>
                <c:pt idx="169">
                  <c:v>4.8469360084488787E-2</c:v>
                </c:pt>
                <c:pt idx="170">
                  <c:v>4.7188990807365862E-2</c:v>
                </c:pt>
                <c:pt idx="171">
                  <c:v>4.5917603368905005E-2</c:v>
                </c:pt>
                <c:pt idx="172">
                  <c:v>4.4656312099896178E-2</c:v>
                </c:pt>
                <c:pt idx="173">
                  <c:v>4.3406184867081844E-2</c:v>
                </c:pt>
                <c:pt idx="174">
                  <c:v>4.2168242071875577E-2</c:v>
                </c:pt>
                <c:pt idx="175">
                  <c:v>4.0943455803344825E-2</c:v>
                </c:pt>
                <c:pt idx="176">
                  <c:v>3.9732749143849229E-2</c:v>
                </c:pt>
                <c:pt idx="177">
                  <c:v>3.8536995625201777E-2</c:v>
                </c:pt>
                <c:pt idx="178">
                  <c:v>3.7357018832719316E-2</c:v>
                </c:pt>
                <c:pt idx="179">
                  <c:v>3.6193592154056223E-2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80A-42A5-BD38-3DA8726CBFEC}"/>
            </c:ext>
          </c:extLst>
        </c:ser>
        <c:ser>
          <c:idx val="2"/>
          <c:order val="1"/>
          <c:spPr>
            <a:ln>
              <a:solidFill>
                <a:schemeClr val="tx1"/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  <c:spPr>
              <a:ln>
                <a:solidFill>
                  <a:srgbClr val="FFC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80A-42A5-BD38-3DA8726CBFE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0A-42A5-BD38-3DA8726CBF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b="1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50"/>
                        </a:solidFill>
                      </a:rPr>
                      <a:t>Target</a:t>
                    </a:r>
                    <a:endParaRPr lang="en-US" b="1">
                      <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solidFill>
                        <a:srgbClr val="00B050"/>
                      </a:solidFill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80A-42A5-BD38-3DA8726CBFEC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Sheet1!$Q$9:$Q$11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Sheet1!$R$9:$R$11</c:f>
              <c:numCache>
                <c:formatCode>General</c:formatCode>
                <c:ptCount val="3"/>
                <c:pt idx="0">
                  <c:v>-4.6388637255980547E-3</c:v>
                </c:pt>
                <c:pt idx="1">
                  <c:v>0.10669386568875525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80A-42A5-BD38-3DA8726CBFEC}"/>
            </c:ext>
          </c:extLst>
        </c:ser>
        <c:ser>
          <c:idx val="3"/>
          <c:order val="2"/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0A-42A5-BD38-3DA8726CBFEC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 b="1">
                        <a:solidFill>
                          <a:srgbClr val="FF0000"/>
                        </a:solidFill>
                      </a:defRPr>
                    </a:pPr>
                    <a:r>
                      <a:rPr lang="en-US" sz="1600" b="1">
                        <a:solidFill>
                          <a:srgbClr val="FF0000"/>
                        </a:solidFill>
                      </a:rPr>
                      <a:t>-TEa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80A-42A5-BD38-3DA8726CBFEC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Sheet1!$Q$13:$Q$15</c:f>
              <c:numCache>
                <c:formatCode>General</c:formatCode>
                <c:ptCount val="3"/>
                <c:pt idx="0">
                  <c:v>-8</c:v>
                </c:pt>
                <c:pt idx="1">
                  <c:v>-8</c:v>
                </c:pt>
              </c:numCache>
            </c:numRef>
          </c:xVal>
          <c:yVal>
            <c:numRef>
              <c:f>Sheet1!$R$13:$R$15</c:f>
              <c:numCache>
                <c:formatCode>General</c:formatCode>
                <c:ptCount val="3"/>
                <c:pt idx="0">
                  <c:v>-4.6388637255980547E-3</c:v>
                </c:pt>
                <c:pt idx="1">
                  <c:v>9.7416138237559152E-2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480A-42A5-BD38-3DA8726CBFEC}"/>
            </c:ext>
          </c:extLst>
        </c:ser>
        <c:ser>
          <c:idx val="5"/>
          <c:order val="3"/>
          <c:spPr>
            <a:ln>
              <a:solidFill>
                <a:srgbClr val="FF0000"/>
              </a:solidFill>
            </a:ln>
          </c:spPr>
          <c:marker>
            <c:symbol val="none"/>
          </c:marker>
          <c:dPt>
            <c:idx val="1"/>
            <c:bubble3D val="0"/>
            <c:spPr>
              <a:ln w="28575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80A-42A5-BD38-3DA8726CBFE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0A-42A5-BD38-3DA8726CBF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+TEa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80A-42A5-BD38-3DA8726CB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Sheet1!$Q$17:$Q$19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</c:numCache>
            </c:numRef>
          </c:xVal>
          <c:yVal>
            <c:numRef>
              <c:f>Sheet1!$R$17:$R$19</c:f>
              <c:numCache>
                <c:formatCode>General</c:formatCode>
                <c:ptCount val="3"/>
                <c:pt idx="0">
                  <c:v>-4.6388637255980547E-3</c:v>
                </c:pt>
                <c:pt idx="1">
                  <c:v>9.7416138237559152E-2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480A-42A5-BD38-3DA8726CBFEC}"/>
            </c:ext>
          </c:extLst>
        </c:ser>
        <c:ser>
          <c:idx val="6"/>
          <c:order val="4"/>
          <c:spPr>
            <a:ln w="38100">
              <a:solidFill>
                <a:schemeClr val="tx1"/>
              </a:solidFill>
              <a:headEnd type="none" w="med" len="med"/>
              <a:tailEnd type="triangle" w="med" len="med"/>
            </a:ln>
          </c:spPr>
          <c:marker>
            <c:symbol val="none"/>
          </c:marker>
          <c:dPt>
            <c:idx val="1"/>
            <c:bubble3D val="0"/>
            <c:spPr>
              <a:ln w="76200">
                <a:solidFill>
                  <a:srgbClr val="FF0000"/>
                </a:solidFill>
                <a:headEnd type="none" w="med" len="med"/>
                <a:tailEnd type="triangle" w="med" len="med"/>
              </a:ln>
            </c:spPr>
            <c:extLst>
              <c:ext xmlns:c16="http://schemas.microsoft.com/office/drawing/2014/chart" uri="{C3380CC4-5D6E-409C-BE32-E72D297353CC}">
                <c16:uniqueId val="{00000005-0241-4AA2-82C9-9284A7F91ED9}"/>
              </c:ext>
            </c:extLst>
          </c:dPt>
          <c:xVal>
            <c:numRef>
              <c:f>Sheet1!$K$6:$K$7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xVal>
          <c:yVal>
            <c:numRef>
              <c:f>Sheet1!$L$6:$L$7</c:f>
              <c:numCache>
                <c:formatCode>General</c:formatCode>
                <c:ptCount val="2"/>
                <c:pt idx="0">
                  <c:v>5.5666364707176653E-2</c:v>
                </c:pt>
                <c:pt idx="1">
                  <c:v>5.5666364707176653E-2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480A-42A5-BD38-3DA8726CBFEC}"/>
            </c:ext>
          </c:extLst>
        </c:ser>
        <c:ser>
          <c:idx val="7"/>
          <c:order val="5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errBars>
            <c:errDir val="y"/>
            <c:errBarType val="minus"/>
            <c:errValType val="percentage"/>
            <c:noEndCap val="1"/>
            <c:val val="100"/>
            <c:spPr>
              <a:ln w="44450" cmpd="sng">
                <a:solidFill>
                  <a:srgbClr val="FF0000"/>
                </a:solidFill>
              </a:ln>
            </c:spPr>
          </c:errBars>
          <c:xVal>
            <c:numRef>
              <c:f>Sheet1!$T$4:$T$204</c:f>
              <c:numCache>
                <c:formatCode>General</c:formatCode>
                <c:ptCount val="2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-7.6999999999999993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-7.1999999999999993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-6.6999999999999993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-6.1999999999999993</c:v>
                </c:pt>
                <c:pt idx="39">
                  <c:v>-6.1</c:v>
                </c:pt>
                <c:pt idx="40">
                  <c:v>-6</c:v>
                </c:pt>
                <c:pt idx="41">
                  <c:v>-5.8999999999999995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-5.3999999999999995</c:v>
                </c:pt>
                <c:pt idx="47">
                  <c:v>-5.3</c:v>
                </c:pt>
                <c:pt idx="48">
                  <c:v>-5.1999999999999993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-4.8999999999999995</c:v>
                </c:pt>
                <c:pt idx="52">
                  <c:v>-4.8</c:v>
                </c:pt>
                <c:pt idx="53">
                  <c:v>-4.6999999999999993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-4.3999999999999995</c:v>
                </c:pt>
                <c:pt idx="57">
                  <c:v>-4.3</c:v>
                </c:pt>
                <c:pt idx="58">
                  <c:v>-4.1999999999999993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-3.8999999999999995</c:v>
                </c:pt>
                <c:pt idx="62">
                  <c:v>-3.8</c:v>
                </c:pt>
                <c:pt idx="63">
                  <c:v>-3.6999999999999993</c:v>
                </c:pt>
                <c:pt idx="64">
                  <c:v>-3.5999999999999996</c:v>
                </c:pt>
                <c:pt idx="65">
                  <c:v>-3.5</c:v>
                </c:pt>
                <c:pt idx="66">
                  <c:v>-3.3999999999999995</c:v>
                </c:pt>
                <c:pt idx="67">
                  <c:v>-3.3</c:v>
                </c:pt>
                <c:pt idx="68">
                  <c:v>-3.1999999999999993</c:v>
                </c:pt>
                <c:pt idx="69">
                  <c:v>-3.0999999999999996</c:v>
                </c:pt>
                <c:pt idx="70">
                  <c:v>-3</c:v>
                </c:pt>
                <c:pt idx="71">
                  <c:v>-2.8999999999999995</c:v>
                </c:pt>
                <c:pt idx="72">
                  <c:v>-2.8</c:v>
                </c:pt>
                <c:pt idx="73">
                  <c:v>-2.6999999999999993</c:v>
                </c:pt>
                <c:pt idx="74">
                  <c:v>-2.5999999999999996</c:v>
                </c:pt>
                <c:pt idx="75">
                  <c:v>-2.5</c:v>
                </c:pt>
                <c:pt idx="76">
                  <c:v>-2.3999999999999995</c:v>
                </c:pt>
                <c:pt idx="77">
                  <c:v>-2.2999999999999998</c:v>
                </c:pt>
                <c:pt idx="78">
                  <c:v>-2.1999999999999993</c:v>
                </c:pt>
                <c:pt idx="79">
                  <c:v>-2.0999999999999996</c:v>
                </c:pt>
                <c:pt idx="80">
                  <c:v>-2</c:v>
                </c:pt>
                <c:pt idx="81">
                  <c:v>-1.9000000000000004</c:v>
                </c:pt>
                <c:pt idx="82">
                  <c:v>-1.7999999999999989</c:v>
                </c:pt>
                <c:pt idx="83">
                  <c:v>-1.6999999999999993</c:v>
                </c:pt>
                <c:pt idx="84">
                  <c:v>-1.5999999999999996</c:v>
                </c:pt>
                <c:pt idx="85">
                  <c:v>-1.5</c:v>
                </c:pt>
                <c:pt idx="86">
                  <c:v>-1.4000000000000004</c:v>
                </c:pt>
                <c:pt idx="87">
                  <c:v>-1.2999999999999989</c:v>
                </c:pt>
                <c:pt idx="88">
                  <c:v>-1.1999999999999993</c:v>
                </c:pt>
                <c:pt idx="89">
                  <c:v>-1.0999999999999996</c:v>
                </c:pt>
                <c:pt idx="90">
                  <c:v>-1</c:v>
                </c:pt>
                <c:pt idx="91">
                  <c:v>-0.90000000000000036</c:v>
                </c:pt>
                <c:pt idx="92">
                  <c:v>-0.79999999999999893</c:v>
                </c:pt>
                <c:pt idx="93">
                  <c:v>-0.69999999999999929</c:v>
                </c:pt>
                <c:pt idx="94">
                  <c:v>-0.59999999999999964</c:v>
                </c:pt>
                <c:pt idx="95">
                  <c:v>-0.5</c:v>
                </c:pt>
                <c:pt idx="96">
                  <c:v>-0.39999999999999858</c:v>
                </c:pt>
                <c:pt idx="97">
                  <c:v>-0.29999999999999893</c:v>
                </c:pt>
                <c:pt idx="98">
                  <c:v>-0.19999999999999929</c:v>
                </c:pt>
                <c:pt idx="99">
                  <c:v>-9.9999999999999645E-2</c:v>
                </c:pt>
                <c:pt idx="100">
                  <c:v>0</c:v>
                </c:pt>
                <c:pt idx="101">
                  <c:v>0.10000000000000142</c:v>
                </c:pt>
                <c:pt idx="102">
                  <c:v>0.20000000000000107</c:v>
                </c:pt>
                <c:pt idx="103">
                  <c:v>0.30000000000000071</c:v>
                </c:pt>
                <c:pt idx="104">
                  <c:v>0.40000000000000036</c:v>
                </c:pt>
                <c:pt idx="105">
                  <c:v>0.5</c:v>
                </c:pt>
                <c:pt idx="106">
                  <c:v>0.60000000000000142</c:v>
                </c:pt>
                <c:pt idx="107">
                  <c:v>0.70000000000000107</c:v>
                </c:pt>
                <c:pt idx="108">
                  <c:v>0.80000000000000071</c:v>
                </c:pt>
                <c:pt idx="109">
                  <c:v>0.90000000000000036</c:v>
                </c:pt>
                <c:pt idx="110">
                  <c:v>1</c:v>
                </c:pt>
                <c:pt idx="111">
                  <c:v>1.1000000000000014</c:v>
                </c:pt>
                <c:pt idx="112">
                  <c:v>1.2000000000000011</c:v>
                </c:pt>
                <c:pt idx="113">
                  <c:v>1.3000000000000007</c:v>
                </c:pt>
                <c:pt idx="114">
                  <c:v>1.4000000000000004</c:v>
                </c:pt>
                <c:pt idx="115">
                  <c:v>1.5</c:v>
                </c:pt>
                <c:pt idx="116">
                  <c:v>1.6000000000000014</c:v>
                </c:pt>
                <c:pt idx="117">
                  <c:v>1.7000000000000011</c:v>
                </c:pt>
                <c:pt idx="118">
                  <c:v>1.8000000000000007</c:v>
                </c:pt>
                <c:pt idx="119">
                  <c:v>1.9000000000000004</c:v>
                </c:pt>
                <c:pt idx="120">
                  <c:v>2</c:v>
                </c:pt>
                <c:pt idx="121">
                  <c:v>2.1000000000000014</c:v>
                </c:pt>
                <c:pt idx="122">
                  <c:v>2.2000000000000011</c:v>
                </c:pt>
                <c:pt idx="123">
                  <c:v>2.3000000000000007</c:v>
                </c:pt>
                <c:pt idx="124">
                  <c:v>2.4000000000000004</c:v>
                </c:pt>
                <c:pt idx="125">
                  <c:v>2.5</c:v>
                </c:pt>
                <c:pt idx="126">
                  <c:v>2.6000000000000014</c:v>
                </c:pt>
                <c:pt idx="127">
                  <c:v>2.7000000000000011</c:v>
                </c:pt>
                <c:pt idx="128">
                  <c:v>2.8000000000000007</c:v>
                </c:pt>
                <c:pt idx="129">
                  <c:v>2.9000000000000004</c:v>
                </c:pt>
                <c:pt idx="130">
                  <c:v>3</c:v>
                </c:pt>
                <c:pt idx="131">
                  <c:v>3.1000000000000014</c:v>
                </c:pt>
                <c:pt idx="132">
                  <c:v>3.2000000000000011</c:v>
                </c:pt>
                <c:pt idx="133">
                  <c:v>3.3000000000000007</c:v>
                </c:pt>
                <c:pt idx="134">
                  <c:v>3.4000000000000004</c:v>
                </c:pt>
                <c:pt idx="135">
                  <c:v>3.5</c:v>
                </c:pt>
                <c:pt idx="136">
                  <c:v>3.6000000000000014</c:v>
                </c:pt>
                <c:pt idx="137">
                  <c:v>3.7000000000000011</c:v>
                </c:pt>
                <c:pt idx="138">
                  <c:v>3.8000000000000007</c:v>
                </c:pt>
                <c:pt idx="139">
                  <c:v>3.9000000000000004</c:v>
                </c:pt>
                <c:pt idx="140">
                  <c:v>4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4.6000000000000014</c:v>
                </c:pt>
                <c:pt idx="147">
                  <c:v>4.7000000000000011</c:v>
                </c:pt>
                <c:pt idx="148">
                  <c:v>4.8000000000000007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5.1000000000000014</c:v>
                </c:pt>
                <c:pt idx="152">
                  <c:v>5.2000000000000011</c:v>
                </c:pt>
                <c:pt idx="153">
                  <c:v>5.3000000000000007</c:v>
                </c:pt>
                <c:pt idx="154">
                  <c:v>5.4</c:v>
                </c:pt>
                <c:pt idx="155">
                  <c:v>5.5</c:v>
                </c:pt>
                <c:pt idx="156">
                  <c:v>5.6000000000000014</c:v>
                </c:pt>
                <c:pt idx="157">
                  <c:v>5.7000000000000011</c:v>
                </c:pt>
                <c:pt idx="158">
                  <c:v>5.8000000000000007</c:v>
                </c:pt>
                <c:pt idx="159">
                  <c:v>5.9</c:v>
                </c:pt>
                <c:pt idx="160">
                  <c:v>6</c:v>
                </c:pt>
                <c:pt idx="161">
                  <c:v>6.1000000000000014</c:v>
                </c:pt>
                <c:pt idx="162">
                  <c:v>6.1999999999999993</c:v>
                </c:pt>
                <c:pt idx="163">
                  <c:v>6.3000000000000007</c:v>
                </c:pt>
                <c:pt idx="164">
                  <c:v>6.4000000000000021</c:v>
                </c:pt>
                <c:pt idx="165">
                  <c:v>6.5</c:v>
                </c:pt>
                <c:pt idx="166">
                  <c:v>6.6000000000000014</c:v>
                </c:pt>
                <c:pt idx="167">
                  <c:v>6.6999999999999993</c:v>
                </c:pt>
                <c:pt idx="168">
                  <c:v>6.8000000000000007</c:v>
                </c:pt>
                <c:pt idx="169">
                  <c:v>6.9000000000000021</c:v>
                </c:pt>
                <c:pt idx="170">
                  <c:v>7</c:v>
                </c:pt>
                <c:pt idx="171">
                  <c:v>7.1000000000000014</c:v>
                </c:pt>
                <c:pt idx="172">
                  <c:v>7.1999999999999993</c:v>
                </c:pt>
                <c:pt idx="173">
                  <c:v>7.3000000000000007</c:v>
                </c:pt>
                <c:pt idx="174">
                  <c:v>7.4000000000000021</c:v>
                </c:pt>
                <c:pt idx="175">
                  <c:v>7.5</c:v>
                </c:pt>
                <c:pt idx="176">
                  <c:v>7.6000000000000014</c:v>
                </c:pt>
                <c:pt idx="177">
                  <c:v>7.6999999999999993</c:v>
                </c:pt>
                <c:pt idx="178">
                  <c:v>7.8000000000000007</c:v>
                </c:pt>
                <c:pt idx="179">
                  <c:v>7.9000000000000021</c:v>
                </c:pt>
                <c:pt idx="180">
                  <c:v>8</c:v>
                </c:pt>
                <c:pt idx="181">
                  <c:v>8.1000000000000014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8.4000000000000021</c:v>
                </c:pt>
                <c:pt idx="185">
                  <c:v>8.5</c:v>
                </c:pt>
                <c:pt idx="186">
                  <c:v>8.6000000000000014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8.9000000000000021</c:v>
                </c:pt>
                <c:pt idx="190">
                  <c:v>9</c:v>
                </c:pt>
                <c:pt idx="191">
                  <c:v>9.1000000000000014</c:v>
                </c:pt>
                <c:pt idx="192">
                  <c:v>9.2000000000000028</c:v>
                </c:pt>
                <c:pt idx="193">
                  <c:v>9.3000000000000007</c:v>
                </c:pt>
                <c:pt idx="194">
                  <c:v>9.4000000000000021</c:v>
                </c:pt>
                <c:pt idx="195">
                  <c:v>9.5</c:v>
                </c:pt>
                <c:pt idx="196">
                  <c:v>9.6000000000000014</c:v>
                </c:pt>
                <c:pt idx="197">
                  <c:v>9.7000000000000028</c:v>
                </c:pt>
                <c:pt idx="198">
                  <c:v>9.8000000000000007</c:v>
                </c:pt>
                <c:pt idx="199">
                  <c:v>9.9000000000000021</c:v>
                </c:pt>
                <c:pt idx="200">
                  <c:v>10</c:v>
                </c:pt>
              </c:numCache>
            </c:numRef>
          </c:xVal>
          <c:yVal>
            <c:numRef>
              <c:f>Sheet1!$X$4:$X$204</c:f>
              <c:numCache>
                <c:formatCode>General</c:formatCode>
                <c:ptCount val="201"/>
                <c:pt idx="0">
                  <c:v>1.8892973133759498E-3</c:v>
                </c:pt>
                <c:pt idx="1">
                  <c:v>2.0154338805422893E-3</c:v>
                </c:pt>
                <c:pt idx="2">
                  <c:v>2.1488293256398654E-3</c:v>
                </c:pt>
                <c:pt idx="3">
                  <c:v>2.289815067725679E-3</c:v>
                </c:pt>
                <c:pt idx="4">
                  <c:v>2.4387316502453111E-3</c:v>
                </c:pt>
                <c:pt idx="5">
                  <c:v>2.5959285792696539E-3</c:v>
                </c:pt>
                <c:pt idx="6">
                  <c:v>2.7617641261602484E-3</c:v>
                </c:pt>
                <c:pt idx="7">
                  <c:v>2.9366050930110621E-3</c:v>
                </c:pt>
                <c:pt idx="8">
                  <c:v>3.1208265392530243E-3</c:v>
                </c:pt>
                <c:pt idx="9">
                  <c:v>3.3148114678555368E-3</c:v>
                </c:pt>
                <c:pt idx="10">
                  <c:v>3.5189504696175474E-3</c:v>
                </c:pt>
                <c:pt idx="11">
                  <c:v>3.7336413241089829E-3</c:v>
                </c:pt>
                <c:pt idx="12">
                  <c:v>3.9592885559029184E-3</c:v>
                </c:pt>
                <c:pt idx="13">
                  <c:v>4.1963029448288461E-3</c:v>
                </c:pt>
                <c:pt idx="14">
                  <c:v>4.4451009890788609E-3</c:v>
                </c:pt>
                <c:pt idx="15">
                  <c:v>4.7061043201115926E-3</c:v>
                </c:pt>
                <c:pt idx="16">
                  <c:v>4.9797390684227635E-3</c:v>
                </c:pt>
                <c:pt idx="17">
                  <c:v>5.2664351793874232E-3</c:v>
                </c:pt>
                <c:pt idx="18">
                  <c:v>5.5666256785262477E-3</c:v>
                </c:pt>
                <c:pt idx="19">
                  <c:v>5.8807458857074463E-3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480A-42A5-BD38-3DA8726CBFEC}"/>
            </c:ext>
          </c:extLst>
        </c:ser>
        <c:ser>
          <c:idx val="8"/>
          <c:order val="6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dPt>
            <c:idx val="153"/>
            <c:bubble3D val="0"/>
            <c:spPr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91000">
                      <a:srgbClr val="FF0000"/>
                    </a:gs>
                  </a:gsLst>
                  <a:lin ang="5400000" scaled="1"/>
                </a:gradFill>
              </a:ln>
            </c:spPr>
            <c:extLst>
              <c:ext xmlns:c16="http://schemas.microsoft.com/office/drawing/2014/chart" uri="{C3380CC4-5D6E-409C-BE32-E72D297353CC}">
                <c16:uniqueId val="{00000011-480A-42A5-BD38-3DA8726CBFEC}"/>
              </c:ext>
            </c:extLst>
          </c:dPt>
          <c:errBars>
            <c:errDir val="y"/>
            <c:errBarType val="minus"/>
            <c:errValType val="percentage"/>
            <c:noEndCap val="1"/>
            <c:val val="100"/>
            <c:spPr>
              <a:ln w="44450">
                <a:solidFill>
                  <a:srgbClr val="FF0000"/>
                </a:solidFill>
              </a:ln>
            </c:spPr>
          </c:errBars>
          <c:xVal>
            <c:numRef>
              <c:f>Sheet1!$T$4:$T$204</c:f>
              <c:numCache>
                <c:formatCode>General</c:formatCode>
                <c:ptCount val="2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-7.6999999999999993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-7.1999999999999993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-6.6999999999999993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-6.1999999999999993</c:v>
                </c:pt>
                <c:pt idx="39">
                  <c:v>-6.1</c:v>
                </c:pt>
                <c:pt idx="40">
                  <c:v>-6</c:v>
                </c:pt>
                <c:pt idx="41">
                  <c:v>-5.8999999999999995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-5.3999999999999995</c:v>
                </c:pt>
                <c:pt idx="47">
                  <c:v>-5.3</c:v>
                </c:pt>
                <c:pt idx="48">
                  <c:v>-5.1999999999999993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-4.8999999999999995</c:v>
                </c:pt>
                <c:pt idx="52">
                  <c:v>-4.8</c:v>
                </c:pt>
                <c:pt idx="53">
                  <c:v>-4.6999999999999993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-4.3999999999999995</c:v>
                </c:pt>
                <c:pt idx="57">
                  <c:v>-4.3</c:v>
                </c:pt>
                <c:pt idx="58">
                  <c:v>-4.1999999999999993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-3.8999999999999995</c:v>
                </c:pt>
                <c:pt idx="62">
                  <c:v>-3.8</c:v>
                </c:pt>
                <c:pt idx="63">
                  <c:v>-3.6999999999999993</c:v>
                </c:pt>
                <c:pt idx="64">
                  <c:v>-3.5999999999999996</c:v>
                </c:pt>
                <c:pt idx="65">
                  <c:v>-3.5</c:v>
                </c:pt>
                <c:pt idx="66">
                  <c:v>-3.3999999999999995</c:v>
                </c:pt>
                <c:pt idx="67">
                  <c:v>-3.3</c:v>
                </c:pt>
                <c:pt idx="68">
                  <c:v>-3.1999999999999993</c:v>
                </c:pt>
                <c:pt idx="69">
                  <c:v>-3.0999999999999996</c:v>
                </c:pt>
                <c:pt idx="70">
                  <c:v>-3</c:v>
                </c:pt>
                <c:pt idx="71">
                  <c:v>-2.8999999999999995</c:v>
                </c:pt>
                <c:pt idx="72">
                  <c:v>-2.8</c:v>
                </c:pt>
                <c:pt idx="73">
                  <c:v>-2.6999999999999993</c:v>
                </c:pt>
                <c:pt idx="74">
                  <c:v>-2.5999999999999996</c:v>
                </c:pt>
                <c:pt idx="75">
                  <c:v>-2.5</c:v>
                </c:pt>
                <c:pt idx="76">
                  <c:v>-2.3999999999999995</c:v>
                </c:pt>
                <c:pt idx="77">
                  <c:v>-2.2999999999999998</c:v>
                </c:pt>
                <c:pt idx="78">
                  <c:v>-2.1999999999999993</c:v>
                </c:pt>
                <c:pt idx="79">
                  <c:v>-2.0999999999999996</c:v>
                </c:pt>
                <c:pt idx="80">
                  <c:v>-2</c:v>
                </c:pt>
                <c:pt idx="81">
                  <c:v>-1.9000000000000004</c:v>
                </c:pt>
                <c:pt idx="82">
                  <c:v>-1.7999999999999989</c:v>
                </c:pt>
                <c:pt idx="83">
                  <c:v>-1.6999999999999993</c:v>
                </c:pt>
                <c:pt idx="84">
                  <c:v>-1.5999999999999996</c:v>
                </c:pt>
                <c:pt idx="85">
                  <c:v>-1.5</c:v>
                </c:pt>
                <c:pt idx="86">
                  <c:v>-1.4000000000000004</c:v>
                </c:pt>
                <c:pt idx="87">
                  <c:v>-1.2999999999999989</c:v>
                </c:pt>
                <c:pt idx="88">
                  <c:v>-1.1999999999999993</c:v>
                </c:pt>
                <c:pt idx="89">
                  <c:v>-1.0999999999999996</c:v>
                </c:pt>
                <c:pt idx="90">
                  <c:v>-1</c:v>
                </c:pt>
                <c:pt idx="91">
                  <c:v>-0.90000000000000036</c:v>
                </c:pt>
                <c:pt idx="92">
                  <c:v>-0.79999999999999893</c:v>
                </c:pt>
                <c:pt idx="93">
                  <c:v>-0.69999999999999929</c:v>
                </c:pt>
                <c:pt idx="94">
                  <c:v>-0.59999999999999964</c:v>
                </c:pt>
                <c:pt idx="95">
                  <c:v>-0.5</c:v>
                </c:pt>
                <c:pt idx="96">
                  <c:v>-0.39999999999999858</c:v>
                </c:pt>
                <c:pt idx="97">
                  <c:v>-0.29999999999999893</c:v>
                </c:pt>
                <c:pt idx="98">
                  <c:v>-0.19999999999999929</c:v>
                </c:pt>
                <c:pt idx="99">
                  <c:v>-9.9999999999999645E-2</c:v>
                </c:pt>
                <c:pt idx="100">
                  <c:v>0</c:v>
                </c:pt>
                <c:pt idx="101">
                  <c:v>0.10000000000000142</c:v>
                </c:pt>
                <c:pt idx="102">
                  <c:v>0.20000000000000107</c:v>
                </c:pt>
                <c:pt idx="103">
                  <c:v>0.30000000000000071</c:v>
                </c:pt>
                <c:pt idx="104">
                  <c:v>0.40000000000000036</c:v>
                </c:pt>
                <c:pt idx="105">
                  <c:v>0.5</c:v>
                </c:pt>
                <c:pt idx="106">
                  <c:v>0.60000000000000142</c:v>
                </c:pt>
                <c:pt idx="107">
                  <c:v>0.70000000000000107</c:v>
                </c:pt>
                <c:pt idx="108">
                  <c:v>0.80000000000000071</c:v>
                </c:pt>
                <c:pt idx="109">
                  <c:v>0.90000000000000036</c:v>
                </c:pt>
                <c:pt idx="110">
                  <c:v>1</c:v>
                </c:pt>
                <c:pt idx="111">
                  <c:v>1.1000000000000014</c:v>
                </c:pt>
                <c:pt idx="112">
                  <c:v>1.2000000000000011</c:v>
                </c:pt>
                <c:pt idx="113">
                  <c:v>1.3000000000000007</c:v>
                </c:pt>
                <c:pt idx="114">
                  <c:v>1.4000000000000004</c:v>
                </c:pt>
                <c:pt idx="115">
                  <c:v>1.5</c:v>
                </c:pt>
                <c:pt idx="116">
                  <c:v>1.6000000000000014</c:v>
                </c:pt>
                <c:pt idx="117">
                  <c:v>1.7000000000000011</c:v>
                </c:pt>
                <c:pt idx="118">
                  <c:v>1.8000000000000007</c:v>
                </c:pt>
                <c:pt idx="119">
                  <c:v>1.9000000000000004</c:v>
                </c:pt>
                <c:pt idx="120">
                  <c:v>2</c:v>
                </c:pt>
                <c:pt idx="121">
                  <c:v>2.1000000000000014</c:v>
                </c:pt>
                <c:pt idx="122">
                  <c:v>2.2000000000000011</c:v>
                </c:pt>
                <c:pt idx="123">
                  <c:v>2.3000000000000007</c:v>
                </c:pt>
                <c:pt idx="124">
                  <c:v>2.4000000000000004</c:v>
                </c:pt>
                <c:pt idx="125">
                  <c:v>2.5</c:v>
                </c:pt>
                <c:pt idx="126">
                  <c:v>2.6000000000000014</c:v>
                </c:pt>
                <c:pt idx="127">
                  <c:v>2.7000000000000011</c:v>
                </c:pt>
                <c:pt idx="128">
                  <c:v>2.8000000000000007</c:v>
                </c:pt>
                <c:pt idx="129">
                  <c:v>2.9000000000000004</c:v>
                </c:pt>
                <c:pt idx="130">
                  <c:v>3</c:v>
                </c:pt>
                <c:pt idx="131">
                  <c:v>3.1000000000000014</c:v>
                </c:pt>
                <c:pt idx="132">
                  <c:v>3.2000000000000011</c:v>
                </c:pt>
                <c:pt idx="133">
                  <c:v>3.3000000000000007</c:v>
                </c:pt>
                <c:pt idx="134">
                  <c:v>3.4000000000000004</c:v>
                </c:pt>
                <c:pt idx="135">
                  <c:v>3.5</c:v>
                </c:pt>
                <c:pt idx="136">
                  <c:v>3.6000000000000014</c:v>
                </c:pt>
                <c:pt idx="137">
                  <c:v>3.7000000000000011</c:v>
                </c:pt>
                <c:pt idx="138">
                  <c:v>3.8000000000000007</c:v>
                </c:pt>
                <c:pt idx="139">
                  <c:v>3.9000000000000004</c:v>
                </c:pt>
                <c:pt idx="140">
                  <c:v>4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4.6000000000000014</c:v>
                </c:pt>
                <c:pt idx="147">
                  <c:v>4.7000000000000011</c:v>
                </c:pt>
                <c:pt idx="148">
                  <c:v>4.8000000000000007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5.1000000000000014</c:v>
                </c:pt>
                <c:pt idx="152">
                  <c:v>5.2000000000000011</c:v>
                </c:pt>
                <c:pt idx="153">
                  <c:v>5.3000000000000007</c:v>
                </c:pt>
                <c:pt idx="154">
                  <c:v>5.4</c:v>
                </c:pt>
                <c:pt idx="155">
                  <c:v>5.5</c:v>
                </c:pt>
                <c:pt idx="156">
                  <c:v>5.6000000000000014</c:v>
                </c:pt>
                <c:pt idx="157">
                  <c:v>5.7000000000000011</c:v>
                </c:pt>
                <c:pt idx="158">
                  <c:v>5.8000000000000007</c:v>
                </c:pt>
                <c:pt idx="159">
                  <c:v>5.9</c:v>
                </c:pt>
                <c:pt idx="160">
                  <c:v>6</c:v>
                </c:pt>
                <c:pt idx="161">
                  <c:v>6.1000000000000014</c:v>
                </c:pt>
                <c:pt idx="162">
                  <c:v>6.1999999999999993</c:v>
                </c:pt>
                <c:pt idx="163">
                  <c:v>6.3000000000000007</c:v>
                </c:pt>
                <c:pt idx="164">
                  <c:v>6.4000000000000021</c:v>
                </c:pt>
                <c:pt idx="165">
                  <c:v>6.5</c:v>
                </c:pt>
                <c:pt idx="166">
                  <c:v>6.6000000000000014</c:v>
                </c:pt>
                <c:pt idx="167">
                  <c:v>6.6999999999999993</c:v>
                </c:pt>
                <c:pt idx="168">
                  <c:v>6.8000000000000007</c:v>
                </c:pt>
                <c:pt idx="169">
                  <c:v>6.9000000000000021</c:v>
                </c:pt>
                <c:pt idx="170">
                  <c:v>7</c:v>
                </c:pt>
                <c:pt idx="171">
                  <c:v>7.1000000000000014</c:v>
                </c:pt>
                <c:pt idx="172">
                  <c:v>7.1999999999999993</c:v>
                </c:pt>
                <c:pt idx="173">
                  <c:v>7.3000000000000007</c:v>
                </c:pt>
                <c:pt idx="174">
                  <c:v>7.4000000000000021</c:v>
                </c:pt>
                <c:pt idx="175">
                  <c:v>7.5</c:v>
                </c:pt>
                <c:pt idx="176">
                  <c:v>7.6000000000000014</c:v>
                </c:pt>
                <c:pt idx="177">
                  <c:v>7.6999999999999993</c:v>
                </c:pt>
                <c:pt idx="178">
                  <c:v>7.8000000000000007</c:v>
                </c:pt>
                <c:pt idx="179">
                  <c:v>7.9000000000000021</c:v>
                </c:pt>
                <c:pt idx="180">
                  <c:v>8</c:v>
                </c:pt>
                <c:pt idx="181">
                  <c:v>8.1000000000000014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8.4000000000000021</c:v>
                </c:pt>
                <c:pt idx="185">
                  <c:v>8.5</c:v>
                </c:pt>
                <c:pt idx="186">
                  <c:v>8.6000000000000014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8.9000000000000021</c:v>
                </c:pt>
                <c:pt idx="190">
                  <c:v>9</c:v>
                </c:pt>
                <c:pt idx="191">
                  <c:v>9.1000000000000014</c:v>
                </c:pt>
                <c:pt idx="192">
                  <c:v>9.2000000000000028</c:v>
                </c:pt>
                <c:pt idx="193">
                  <c:v>9.3000000000000007</c:v>
                </c:pt>
                <c:pt idx="194">
                  <c:v>9.4000000000000021</c:v>
                </c:pt>
                <c:pt idx="195">
                  <c:v>9.5</c:v>
                </c:pt>
                <c:pt idx="196">
                  <c:v>9.6000000000000014</c:v>
                </c:pt>
                <c:pt idx="197">
                  <c:v>9.7000000000000028</c:v>
                </c:pt>
                <c:pt idx="198">
                  <c:v>9.8000000000000007</c:v>
                </c:pt>
                <c:pt idx="199">
                  <c:v>9.9000000000000021</c:v>
                </c:pt>
                <c:pt idx="200">
                  <c:v>10</c:v>
                </c:pt>
              </c:numCache>
            </c:numRef>
          </c:xVal>
          <c:yVal>
            <c:numRef>
              <c:f>Sheet1!$Y$4:$Y$204</c:f>
              <c:numCache>
                <c:formatCode>General</c:formatCode>
                <c:ptCount val="20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3.3919231178125155E-2</c:v>
                </c:pt>
                <c:pt idx="182">
                  <c:v>3.2809592360339548E-2</c:v>
                </c:pt>
                <c:pt idx="183">
                  <c:v>3.1719095063946573E-2</c:v>
                </c:pt>
                <c:pt idx="184">
                  <c:v>3.0648262716835847E-2</c:v>
                </c:pt>
                <c:pt idx="185">
                  <c:v>2.9597569856067821E-2</c:v>
                </c:pt>
                <c:pt idx="186">
                  <c:v>2.8567442769381841E-2</c:v>
                </c:pt>
                <c:pt idx="187">
                  <c:v>2.7558260243063491E-2</c:v>
                </c:pt>
                <c:pt idx="188">
                  <c:v>2.6570354410141286E-2</c:v>
                </c:pt>
                <c:pt idx="189">
                  <c:v>2.5604011692720145E-2</c:v>
                </c:pt>
                <c:pt idx="190">
                  <c:v>2.4659473832124575E-2</c:v>
                </c:pt>
                <c:pt idx="191">
                  <c:v>2.3736939000424017E-2</c:v>
                </c:pt>
                <c:pt idx="192">
                  <c:v>2.2836562986843067E-2</c:v>
                </c:pt>
                <c:pt idx="193">
                  <c:v>2.1958460452517741E-2</c:v>
                </c:pt>
                <c:pt idx="194">
                  <c:v>2.1102706247049265E-2</c:v>
                </c:pt>
                <c:pt idx="195">
                  <c:v>2.0269336780324023E-2</c:v>
                </c:pt>
                <c:pt idx="196">
                  <c:v>1.9458351443111397E-2</c:v>
                </c:pt>
                <c:pt idx="197">
                  <c:v>1.8669714070023349E-2</c:v>
                </c:pt>
                <c:pt idx="198">
                  <c:v>1.790335443851207E-2</c:v>
                </c:pt>
                <c:pt idx="199">
                  <c:v>1.715916979770124E-2</c:v>
                </c:pt>
                <c:pt idx="200">
                  <c:v>1.6437026420985101E-2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480A-42A5-BD38-3DA8726CBFEC}"/>
            </c:ext>
          </c:extLst>
        </c:ser>
        <c:ser>
          <c:idx val="4"/>
          <c:order val="7"/>
          <c:tx>
            <c:v>Mean</c:v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3.4186194423518862E-2"/>
                  <c:y val="-1.194740765376248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Mean</a:t>
                    </a:r>
                    <a:endParaRPr lang="en-US" b="1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lt1"/>
                </a:solidFill>
                <a:ln w="25400" cap="flat" cmpd="sng" algn="ctr">
                  <a:noFill/>
                  <a:prstDash val="solid"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241-4AA2-82C9-9284A7F91ED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Sheet1!$Q$5:$Q$7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</c:numCache>
            </c:numRef>
          </c:xVal>
          <c:yVal>
            <c:numRef>
              <c:f>Sheet1!$R$5:$R$7</c:f>
              <c:numCache>
                <c:formatCode>General</c:formatCode>
                <c:ptCount val="3"/>
                <c:pt idx="0">
                  <c:v>-4.6388637255980547E-3</c:v>
                </c:pt>
                <c:pt idx="1">
                  <c:v>9.7416138237559152E-2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4-480A-42A5-BD38-3DA8726CB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280408"/>
        <c:axId val="214280016"/>
      </c:scatterChart>
      <c:valAx>
        <c:axId val="214280408"/>
        <c:scaling>
          <c:orientation val="minMax"/>
          <c:max val="10"/>
          <c:min val="-1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a-IR"/>
          </a:p>
        </c:txPr>
        <c:crossAx val="214280016"/>
        <c:crosses val="autoZero"/>
        <c:crossBetween val="midCat"/>
        <c:majorUnit val="1"/>
        <c:minorUnit val="0.5"/>
      </c:valAx>
      <c:valAx>
        <c:axId val="214280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4280408"/>
        <c:crosses val="autoZero"/>
        <c:crossBetween val="midCat"/>
      </c:valAx>
      <c:spPr>
        <a:ln>
          <a:solidFill>
            <a:srgbClr val="7030A0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8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Power Graph</a:t>
            </a:r>
          </a:p>
        </c:rich>
      </c:tx>
      <c:layout>
        <c:manualLayout>
          <c:xMode val="edge"/>
          <c:yMode val="edge"/>
          <c:x val="0.3194971681171432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8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QC!$C$10:$C$137</c:f>
              <c:numCache>
                <c:formatCode>General</c:formatCode>
                <c:ptCount val="128"/>
                <c:pt idx="0">
                  <c:v>0</c:v>
                </c:pt>
                <c:pt idx="1">
                  <c:v>5.000000000000001E-2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0.30000000000000004</c:v>
                </c:pt>
                <c:pt idx="7">
                  <c:v>0.35000000000000003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0.60000000000000009</c:v>
                </c:pt>
                <c:pt idx="13">
                  <c:v>0.65000000000000013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</c:v>
                </c:pt>
                <c:pt idx="17">
                  <c:v>0.85000000000000009</c:v>
                </c:pt>
                <c:pt idx="18">
                  <c:v>0.9</c:v>
                </c:pt>
                <c:pt idx="19">
                  <c:v>0.95000000000000007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1.1499999999999997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1.7000000000000002</c:v>
                </c:pt>
                <c:pt idx="35">
                  <c:v>1.7500000000000002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2.8499999999999996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3.3499999999999996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3.8499999999999996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</c:numCache>
            </c:numRef>
          </c:xVal>
          <c:yVal>
            <c:numRef>
              <c:f>QC!$G$10:$G$137</c:f>
              <c:numCache>
                <c:formatCode>0.0000</c:formatCode>
                <c:ptCount val="128"/>
                <c:pt idx="0">
                  <c:v>8.8930253778078644E-2</c:v>
                </c:pt>
                <c:pt idx="1">
                  <c:v>8.9445631787761451E-2</c:v>
                </c:pt>
                <c:pt idx="2">
                  <c:v>9.0992173024584969E-2</c:v>
                </c:pt>
                <c:pt idx="3">
                  <c:v>9.3571059377787466E-2</c:v>
                </c:pt>
                <c:pt idx="4">
                  <c:v>9.7184128956671861E-2</c:v>
                </c:pt>
                <c:pt idx="5">
                  <c:v>0.10183368112205793</c:v>
                </c:pt>
                <c:pt idx="6">
                  <c:v>0.10752220870221864</c:v>
                </c:pt>
                <c:pt idx="7">
                  <c:v>0.11425206254115518</c:v>
                </c:pt>
                <c:pt idx="8">
                  <c:v>0.1220250549576009</c:v>
                </c:pt>
                <c:pt idx="9">
                  <c:v>0.13084201008351579</c:v>
                </c:pt>
                <c:pt idx="10">
                  <c:v>0.14070227038196995</c:v>
                </c:pt>
                <c:pt idx="11">
                  <c:v>0.15160316989214467</c:v>
                </c:pt>
                <c:pt idx="12">
                  <c:v>0.16353948588487585</c:v>
                </c:pt>
                <c:pt idx="13">
                  <c:v>0.17650288160253583</c:v>
                </c:pt>
                <c:pt idx="14">
                  <c:v>0.1904813535655821</c:v>
                </c:pt>
                <c:pt idx="15">
                  <c:v>0.20545869751629625</c:v>
                </c:pt>
                <c:pt idx="16">
                  <c:v>0.22141400739934264</c:v>
                </c:pt>
                <c:pt idx="17">
                  <c:v>0.23832122181183271</c:v>
                </c:pt>
                <c:pt idx="18">
                  <c:v>0.25614873205970501</c:v>
                </c:pt>
                <c:pt idx="19">
                  <c:v>0.27485906530591403</c:v>
                </c:pt>
                <c:pt idx="20">
                  <c:v>0.29440865527144366</c:v>
                </c:pt>
                <c:pt idx="21">
                  <c:v>0.31474771154565284</c:v>
                </c:pt>
                <c:pt idx="22">
                  <c:v>0.33582019678389097</c:v>
                </c:pt>
                <c:pt idx="23">
                  <c:v>0.35756391893773759</c:v>
                </c:pt>
                <c:pt idx="24">
                  <c:v>0.3799107432117117</c:v>
                </c:pt>
                <c:pt idx="25">
                  <c:v>0.40278692572004504</c:v>
                </c:pt>
                <c:pt idx="26">
                  <c:v>0.42611356789275612</c:v>
                </c:pt>
                <c:pt idx="27">
                  <c:v>0.44980718762953731</c:v>
                </c:pt>
                <c:pt idx="28">
                  <c:v>0.47378040011138878</c:v>
                </c:pt>
                <c:pt idx="29">
                  <c:v>0.49794269814994296</c:v>
                </c:pt>
                <c:pt idx="30">
                  <c:v>0.52220131908370315</c:v>
                </c:pt>
                <c:pt idx="31">
                  <c:v>0.54646218261993951</c:v>
                </c:pt>
                <c:pt idx="32">
                  <c:v>0.57063088176747845</c:v>
                </c:pt>
                <c:pt idx="33">
                  <c:v>0.59461370719738582</c:v>
                </c:pt>
                <c:pt idx="34">
                  <c:v>0.61831868408089263</c:v>
                </c:pt>
                <c:pt idx="35">
                  <c:v>0.64165659974553557</c:v>
                </c:pt>
                <c:pt idx="36">
                  <c:v>0.66454200040009181</c:v>
                </c:pt>
                <c:pt idx="37">
                  <c:v>0.68689413572281321</c:v>
                </c:pt>
                <c:pt idx="38">
                  <c:v>0.70863783127829116</c:v>
                </c:pt>
                <c:pt idx="39">
                  <c:v>0.72970427049453013</c:v>
                </c:pt>
                <c:pt idx="40">
                  <c:v>0.75003167023876571</c:v>
                </c:pt>
                <c:pt idx="41">
                  <c:v>0.76956583680233581</c:v>
                </c:pt>
                <c:pt idx="42">
                  <c:v>0.78826059224739564</c:v>
                </c:pt>
                <c:pt idx="43">
                  <c:v>0.80607806447320562</c:v>
                </c:pt>
                <c:pt idx="44">
                  <c:v>0.82298883790926058</c:v>
                </c:pt>
                <c:pt idx="45">
                  <c:v>0.83897196531441831</c:v>
                </c:pt>
                <c:pt idx="46">
                  <c:v>0.85401484463407351</c:v>
                </c:pt>
                <c:pt idx="47">
                  <c:v>0.86811296812602567</c:v>
                </c:pt>
                <c:pt idx="48">
                  <c:v>0.88126955390574868</c:v>
                </c:pt>
                <c:pt idx="49">
                  <c:v>0.89349507259411054</c:v>
                </c:pt>
                <c:pt idx="50">
                  <c:v>0.90480668380477269</c:v>
                </c:pt>
                <c:pt idx="51">
                  <c:v>0.91522759873491533</c:v>
                </c:pt>
                <c:pt idx="52">
                  <c:v>0.9247863860944785</c:v>
                </c:pt>
                <c:pt idx="53">
                  <c:v>0.93351623902109759</c:v>
                </c:pt>
                <c:pt idx="54">
                  <c:v>0.94145422049742444</c:v>
                </c:pt>
                <c:pt idx="55">
                  <c:v>0.94864050415138124</c:v>
                </c:pt>
                <c:pt idx="56">
                  <c:v>0.95511762623214447</c:v>
                </c:pt>
                <c:pt idx="57">
                  <c:v>0.96092976308297873</c:v>
                </c:pt>
                <c:pt idx="58">
                  <c:v>0.96612204665417367</c:v>
                </c:pt>
                <c:pt idx="59">
                  <c:v>0.97073992859890579</c:v>
                </c:pt>
                <c:pt idx="60">
                  <c:v>0.97482860135741867</c:v>
                </c:pt>
                <c:pt idx="61">
                  <c:v>0.97843248244414172</c:v>
                </c:pt>
                <c:pt idx="62">
                  <c:v>0.98159476598671336</c:v>
                </c:pt>
                <c:pt idx="63">
                  <c:v>0.98435704349550524</c:v>
                </c:pt>
                <c:pt idx="64">
                  <c:v>0.98675899392712241</c:v>
                </c:pt>
                <c:pt idx="65">
                  <c:v>0.98883814139338366</c:v>
                </c:pt>
                <c:pt idx="66">
                  <c:v>0.99062967739374352</c:v>
                </c:pt>
                <c:pt idx="67">
                  <c:v>0.99216634323636699</c:v>
                </c:pt>
                <c:pt idx="68">
                  <c:v>0.99347836737109552</c:v>
                </c:pt>
                <c:pt idx="69">
                  <c:v>0.99459345168491187</c:v>
                </c:pt>
                <c:pt idx="70">
                  <c:v>0.99553680039590087</c:v>
                </c:pt>
                <c:pt idx="71">
                  <c:v>0.99633118500537809</c:v>
                </c:pt>
                <c:pt idx="72">
                  <c:v>0.99699703880385948</c:v>
                </c:pt>
                <c:pt idx="73">
                  <c:v>0.99755257464435443</c:v>
                </c:pt>
                <c:pt idx="74">
                  <c:v>0.99801392006304412</c:v>
                </c:pt>
                <c:pt idx="75">
                  <c:v>0.99839526430886183</c:v>
                </c:pt>
                <c:pt idx="76">
                  <c:v>0.99870901240671506</c:v>
                </c:pt>
                <c:pt idx="77">
                  <c:v>0.99896594199281807</c:v>
                </c:pt>
                <c:pt idx="78">
                  <c:v>0.99917535929671908</c:v>
                </c:pt>
                <c:pt idx="79">
                  <c:v>0.9993452512785298</c:v>
                </c:pt>
                <c:pt idx="80">
                  <c:v>0.99948243154123029</c:v>
                </c:pt>
                <c:pt idx="81">
                  <c:v>0.99959267821055087</c:v>
                </c:pt>
                <c:pt idx="82">
                  <c:v>0.99968086249690347</c:v>
                </c:pt>
                <c:pt idx="83">
                  <c:v>0.99975106711723749</c:v>
                </c:pt>
                <c:pt idx="84">
                  <c:v>0.99980669415508971</c:v>
                </c:pt>
                <c:pt idx="85">
                  <c:v>0.9998505622733237</c:v>
                </c:pt>
                <c:pt idx="86">
                  <c:v>0.99988499346743498</c:v>
                </c:pt>
                <c:pt idx="87">
                  <c:v>0.99991188976122325</c:v>
                </c:pt>
                <c:pt idx="88">
                  <c:v>0.9999328004060386</c:v>
                </c:pt>
                <c:pt idx="89">
                  <c:v>0.99994898025559908</c:v>
                </c:pt>
                <c:pt idx="90">
                  <c:v>0.99996144005704057</c:v>
                </c:pt>
                <c:pt idx="91">
                  <c:v>0.99997098943207141</c:v>
                </c:pt>
                <c:pt idx="92">
                  <c:v>0.99997827332639933</c:v>
                </c:pt>
                <c:pt idx="93">
                  <c:v>0.99998380268717968</c:v>
                </c:pt>
                <c:pt idx="94">
                  <c:v>0.99998798009272116</c:v>
                </c:pt>
                <c:pt idx="95">
                  <c:v>0.9999911210111071</c:v>
                </c:pt>
                <c:pt idx="96">
                  <c:v>0.99999347130902139</c:v>
                </c:pt>
                <c:pt idx="97">
                  <c:v>0.99999522157253373</c:v>
                </c:pt>
                <c:pt idx="98">
                  <c:v>0.99999651874073769</c:v>
                </c:pt>
                <c:pt idx="99">
                  <c:v>0.99999747549324958</c:v>
                </c:pt>
                <c:pt idx="100">
                  <c:v>0.99999817777530753</c:v>
                </c:pt>
                <c:pt idx="101">
                  <c:v>0.99999869079072989</c:v>
                </c:pt>
                <c:pt idx="102">
                  <c:v>0.99999906374402303</c:v>
                </c:pt>
                <c:pt idx="103">
                  <c:v>0.99999933356890214</c:v>
                </c:pt>
                <c:pt idx="104">
                  <c:v>0.99999952784145463</c:v>
                </c:pt>
                <c:pt idx="105">
                  <c:v>0.99999966704210075</c:v>
                </c:pt>
                <c:pt idx="106">
                  <c:v>0.99999976630109877</c:v>
                </c:pt>
                <c:pt idx="107">
                  <c:v>0.99999983673729298</c:v>
                </c:pt>
                <c:pt idx="108">
                  <c:v>0.99999988647867022</c:v>
                </c:pt>
                <c:pt idx="109">
                  <c:v>0.99999992143567895</c:v>
                </c:pt>
                <c:pt idx="110">
                  <c:v>0.99999994588371155</c:v>
                </c:pt>
                <c:pt idx="111">
                  <c:v>0.99999996289923998</c:v>
                </c:pt>
                <c:pt idx="112">
                  <c:v>0.99999997468445678</c:v>
                </c:pt>
                <c:pt idx="113">
                  <c:v>0.99999998280750513</c:v>
                </c:pt>
                <c:pt idx="114">
                  <c:v>0.99999998837921744</c:v>
                </c:pt>
                <c:pt idx="115">
                  <c:v>0.99999999218238378</c:v>
                </c:pt>
                <c:pt idx="116">
                  <c:v>0.99999999476576051</c:v>
                </c:pt>
                <c:pt idx="117">
                  <c:v>0.99999999651204485</c:v>
                </c:pt>
                <c:pt idx="118">
                  <c:v>0.99999999768674164</c:v>
                </c:pt>
                <c:pt idx="119">
                  <c:v>0.99999999847309784</c:v>
                </c:pt>
                <c:pt idx="120">
                  <c:v>0.99999999899693248</c:v>
                </c:pt>
                <c:pt idx="121">
                  <c:v>0.99999999934418871</c:v>
                </c:pt>
                <c:pt idx="122">
                  <c:v>0.99999999957326757</c:v>
                </c:pt>
                <c:pt idx="123">
                  <c:v>0.9999999997236505</c:v>
                </c:pt>
                <c:pt idx="124">
                  <c:v>0.99999999982189103</c:v>
                </c:pt>
                <c:pt idx="125">
                  <c:v>0.99999999988575539</c:v>
                </c:pt>
                <c:pt idx="126">
                  <c:v>0.99999999992707</c:v>
                </c:pt>
                <c:pt idx="127">
                  <c:v>0.9999999999536664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B17-43FB-B9F6-1B6A4160C56C}"/>
            </c:ext>
          </c:extLst>
        </c:ser>
        <c:ser>
          <c:idx val="0"/>
          <c:order val="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[1]QC!$C$10:$C$137</c:f>
              <c:numCache>
                <c:formatCode>General</c:formatCode>
                <c:ptCount val="128"/>
                <c:pt idx="0">
                  <c:v>0</c:v>
                </c:pt>
                <c:pt idx="1">
                  <c:v>5.000000000000001E-2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0.30000000000000004</c:v>
                </c:pt>
                <c:pt idx="7">
                  <c:v>0.35000000000000003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0.60000000000000009</c:v>
                </c:pt>
                <c:pt idx="13">
                  <c:v>0.65000000000000013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</c:v>
                </c:pt>
                <c:pt idx="17">
                  <c:v>0.85000000000000009</c:v>
                </c:pt>
                <c:pt idx="18">
                  <c:v>0.9</c:v>
                </c:pt>
                <c:pt idx="19">
                  <c:v>0.95000000000000007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1.1499999999999997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1.7000000000000002</c:v>
                </c:pt>
                <c:pt idx="35">
                  <c:v>1.7500000000000002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2.8499999999999996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3.3499999999999996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3.8499999999999996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</c:numCache>
            </c:numRef>
          </c:xVal>
          <c:yVal>
            <c:numRef>
              <c:f>[1]QC!$G$10:$G$137</c:f>
              <c:numCache>
                <c:formatCode>0.0000</c:formatCode>
                <c:ptCount val="128"/>
                <c:pt idx="0">
                  <c:v>6.3342483666239984E-5</c:v>
                </c:pt>
                <c:pt idx="1">
                  <c:v>6.468441307183606E-5</c:v>
                </c:pt>
                <c:pt idx="2">
                  <c:v>6.8753850930081156E-5</c:v>
                </c:pt>
                <c:pt idx="3">
                  <c:v>7.568267614865845E-5</c:v>
                </c:pt>
                <c:pt idx="4">
                  <c:v>8.5693792940988485E-5</c:v>
                </c:pt>
                <c:pt idx="5">
                  <c:v>9.9105810975719285E-5</c:v>
                </c:pt>
                <c:pt idx="6">
                  <c:v>1.1633963894841505E-4</c:v>
                </c:pt>
                <c:pt idx="7">
                  <c:v>1.3792703101989104E-4</c:v>
                </c:pt>
                <c:pt idx="8">
                  <c:v>1.6452113406528751E-4</c:v>
                </c:pt>
                <c:pt idx="9">
                  <c:v>1.9690909010561258E-4</c:v>
                </c:pt>
                <c:pt idx="10">
                  <c:v>2.3602675216027888E-4</c:v>
                </c:pt>
                <c:pt idx="11">
                  <c:v>2.8297557259582279E-4</c:v>
                </c:pt>
                <c:pt idx="12">
                  <c:v>3.3904172037935176E-4</c:v>
                </c:pt>
                <c:pt idx="13">
                  <c:v>4.0571747700834932E-4</c:v>
                </c:pt>
                <c:pt idx="14">
                  <c:v>4.8472494983764508E-4</c:v>
                </c:pt>
                <c:pt idx="15">
                  <c:v>5.7804212563328261E-4</c:v>
                </c:pt>
                <c:pt idx="16">
                  <c:v>6.8793126606780963E-4</c:v>
                </c:pt>
                <c:pt idx="17">
                  <c:v>8.1696962020061446E-4</c:v>
                </c:pt>
                <c:pt idx="18">
                  <c:v>9.6808239649492955E-4</c:v>
                </c:pt>
                <c:pt idx="19">
                  <c:v>1.1445778984305881E-3</c:v>
                </c:pt>
                <c:pt idx="20">
                  <c:v>1.3501846832020272E-3</c:v>
                </c:pt>
                <c:pt idx="21">
                  <c:v>1.589090552397088E-3</c:v>
                </c:pt>
                <c:pt idx="22">
                  <c:v>1.8659831271247156E-3</c:v>
                </c:pt>
                <c:pt idx="23">
                  <c:v>2.1860916981427678E-3</c:v>
                </c:pt>
                <c:pt idx="24">
                  <c:v>2.5552299746911537E-3</c:v>
                </c:pt>
                <c:pt idx="25">
                  <c:v>2.9798392846597248E-3</c:v>
                </c:pt>
                <c:pt idx="26">
                  <c:v>3.467031704381009E-3</c:v>
                </c:pt>
                <c:pt idx="27">
                  <c:v>4.0246325198742827E-3</c:v>
                </c:pt>
                <c:pt idx="28">
                  <c:v>4.6612213441672434E-3</c:v>
                </c:pt>
                <c:pt idx="29">
                  <c:v>5.3861711389767706E-3</c:v>
                </c:pt>
                <c:pt idx="30">
                  <c:v>6.2096843153386398E-3</c:v>
                </c:pt>
                <c:pt idx="31">
                  <c:v>7.1428250187512985E-3</c:v>
                </c:pt>
                <c:pt idx="32">
                  <c:v>8.1975466421864186E-3</c:v>
                </c:pt>
                <c:pt idx="33">
                  <c:v>9.3867135572304229E-3</c:v>
                </c:pt>
                <c:pt idx="34">
                  <c:v>1.0724116012047261E-2</c:v>
                </c:pt>
                <c:pt idx="35">
                  <c:v>1.2224477117217086E-2</c:v>
                </c:pt>
                <c:pt idx="36">
                  <c:v>1.3903450829244601E-2</c:v>
                </c:pt>
                <c:pt idx="37">
                  <c:v>1.5777609848955491E-2</c:v>
                </c:pt>
                <c:pt idx="38">
                  <c:v>1.7864422380324381E-2</c:v>
                </c:pt>
                <c:pt idx="39">
                  <c:v>2.0182216746416851E-2</c:v>
                </c:pt>
                <c:pt idx="40">
                  <c:v>2.2750132934766912E-2</c:v>
                </c:pt>
                <c:pt idx="41">
                  <c:v>2.5588060245867683E-2</c:v>
                </c:pt>
                <c:pt idx="42">
                  <c:v>2.8716560346344178E-2</c:v>
                </c:pt>
                <c:pt idx="43">
                  <c:v>3.2156775183028521E-2</c:v>
                </c:pt>
                <c:pt idx="44">
                  <c:v>3.5930319395241606E-2</c:v>
                </c:pt>
                <c:pt idx="45">
                  <c:v>4.0059157069043505E-2</c:v>
                </c:pt>
                <c:pt idx="46">
                  <c:v>4.4565462907365863E-2</c:v>
                </c:pt>
                <c:pt idx="47">
                  <c:v>4.9471468141305548E-2</c:v>
                </c:pt>
                <c:pt idx="48">
                  <c:v>5.4799291777246538E-2</c:v>
                </c:pt>
                <c:pt idx="49">
                  <c:v>6.0570758057984064E-2</c:v>
                </c:pt>
                <c:pt idx="50">
                  <c:v>6.6807201309018086E-2</c:v>
                </c:pt>
                <c:pt idx="51">
                  <c:v>7.3529259638416833E-2</c:v>
                </c:pt>
                <c:pt idx="52">
                  <c:v>8.0756659254328969E-2</c:v>
                </c:pt>
                <c:pt idx="53">
                  <c:v>8.8507991452056595E-2</c:v>
                </c:pt>
                <c:pt idx="54">
                  <c:v>9.6800484596031314E-2</c:v>
                </c:pt>
                <c:pt idx="55">
                  <c:v>0.10564977367424756</c:v>
                </c:pt>
                <c:pt idx="56">
                  <c:v>0.1150696702269392</c:v>
                </c:pt>
                <c:pt idx="57">
                  <c:v>0.12507193564084271</c:v>
                </c:pt>
                <c:pt idx="58">
                  <c:v>0.13566606094898279</c:v>
                </c:pt>
                <c:pt idx="59">
                  <c:v>0.14685905637772237</c:v>
                </c:pt>
                <c:pt idx="60">
                  <c:v>0.15865525393273686</c:v>
                </c:pt>
                <c:pt idx="61">
                  <c:v>0.17105612630937639</c:v>
                </c:pt>
                <c:pt idx="62">
                  <c:v>0.18406012534738339</c:v>
                </c:pt>
                <c:pt idx="63">
                  <c:v>0.19766254312312628</c:v>
                </c:pt>
                <c:pt idx="64">
                  <c:v>0.21185539858369787</c:v>
                </c:pt>
                <c:pt idx="65">
                  <c:v>0.22662735237707671</c:v>
                </c:pt>
                <c:pt idx="66">
                  <c:v>0.24196365222321692</c:v>
                </c:pt>
                <c:pt idx="67">
                  <c:v>0.25784611080596387</c:v>
                </c:pt>
                <c:pt idx="68">
                  <c:v>0.27425311775014161</c:v>
                </c:pt>
                <c:pt idx="69">
                  <c:v>0.29115968678839299</c:v>
                </c:pt>
                <c:pt idx="70">
                  <c:v>0.30853753872601875</c:v>
                </c:pt>
                <c:pt idx="71">
                  <c:v>0.32635522028794189</c:v>
                </c:pt>
                <c:pt idx="72">
                  <c:v>0.34457825838969069</c:v>
                </c:pt>
                <c:pt idx="73">
                  <c:v>0.363169348824391</c:v>
                </c:pt>
                <c:pt idx="74">
                  <c:v>0.38208857781105438</c:v>
                </c:pt>
                <c:pt idx="75">
                  <c:v>0.40129367431708085</c:v>
                </c:pt>
                <c:pt idx="76">
                  <c:v>0.42074029056090001</c:v>
                </c:pt>
                <c:pt idx="77">
                  <c:v>0.44038230762975977</c:v>
                </c:pt>
                <c:pt idx="78">
                  <c:v>0.46017216272297096</c:v>
                </c:pt>
                <c:pt idx="79">
                  <c:v>0.48006119416162762</c:v>
                </c:pt>
                <c:pt idx="80">
                  <c:v>0.5</c:v>
                </c:pt>
                <c:pt idx="81">
                  <c:v>0.51993880583837249</c:v>
                </c:pt>
                <c:pt idx="82">
                  <c:v>0.53982783727702899</c:v>
                </c:pt>
                <c:pt idx="83">
                  <c:v>0.55961769237024273</c:v>
                </c:pt>
                <c:pt idx="84">
                  <c:v>0.57925970943910321</c:v>
                </c:pt>
                <c:pt idx="85">
                  <c:v>0.59870632568292359</c:v>
                </c:pt>
                <c:pt idx="86">
                  <c:v>0.61791142218895279</c:v>
                </c:pt>
                <c:pt idx="87">
                  <c:v>0.6368306511756191</c:v>
                </c:pt>
                <c:pt idx="88">
                  <c:v>0.6554217416103244</c:v>
                </c:pt>
                <c:pt idx="89">
                  <c:v>0.67364477971208014</c:v>
                </c:pt>
                <c:pt idx="90">
                  <c:v>0.69146246127401312</c:v>
                </c:pt>
                <c:pt idx="91">
                  <c:v>0.70884031321165364</c:v>
                </c:pt>
                <c:pt idx="92">
                  <c:v>0.72574688224992645</c:v>
                </c:pt>
                <c:pt idx="93">
                  <c:v>0.7421538891941355</c:v>
                </c:pt>
                <c:pt idx="94">
                  <c:v>0.75803634777692686</c:v>
                </c:pt>
                <c:pt idx="95">
                  <c:v>0.77337264762313174</c:v>
                </c:pt>
                <c:pt idx="96">
                  <c:v>0.78814460141660325</c:v>
                </c:pt>
                <c:pt idx="97">
                  <c:v>0.80233745687730751</c:v>
                </c:pt>
                <c:pt idx="98">
                  <c:v>0.8159398746532408</c:v>
                </c:pt>
                <c:pt idx="99">
                  <c:v>0.82894387369151845</c:v>
                </c:pt>
                <c:pt idx="100">
                  <c:v>0.84134474606854315</c:v>
                </c:pt>
                <c:pt idx="101">
                  <c:v>0.85314094362410431</c:v>
                </c:pt>
                <c:pt idx="102">
                  <c:v>0.86433393905361733</c:v>
                </c:pt>
                <c:pt idx="103">
                  <c:v>0.87492806436284998</c:v>
                </c:pt>
                <c:pt idx="104">
                  <c:v>0.88493032977829178</c:v>
                </c:pt>
                <c:pt idx="105">
                  <c:v>0.89435022633314498</c:v>
                </c:pt>
                <c:pt idx="106">
                  <c:v>0.90319951541438981</c:v>
                </c:pt>
                <c:pt idx="107">
                  <c:v>0.91149200856259793</c:v>
                </c:pt>
                <c:pt idx="108">
                  <c:v>0.91924334076622882</c:v>
                </c:pt>
                <c:pt idx="109">
                  <c:v>0.9264707403903516</c:v>
                </c:pt>
                <c:pt idx="110">
                  <c:v>0.9331927987311418</c:v>
                </c:pt>
                <c:pt idx="111">
                  <c:v>0.93942924199794087</c:v>
                </c:pt>
                <c:pt idx="112">
                  <c:v>0.94520070830044201</c:v>
                </c:pt>
                <c:pt idx="113">
                  <c:v>0.95052853196635179</c:v>
                </c:pt>
                <c:pt idx="114">
                  <c:v>0.95543453724145699</c:v>
                </c:pt>
                <c:pt idx="115">
                  <c:v>0.95994084313618311</c:v>
                </c:pt>
                <c:pt idx="116">
                  <c:v>0.96406968088707423</c:v>
                </c:pt>
                <c:pt idx="117">
                  <c:v>0.96784322520438648</c:v>
                </c:pt>
                <c:pt idx="118">
                  <c:v>0.97128344018399826</c:v>
                </c:pt>
                <c:pt idx="119">
                  <c:v>0.97441194047836133</c:v>
                </c:pt>
                <c:pt idx="120">
                  <c:v>0.97724986805182079</c:v>
                </c:pt>
                <c:pt idx="121">
                  <c:v>0.97981778459429558</c:v>
                </c:pt>
                <c:pt idx="122">
                  <c:v>0.98213557943718344</c:v>
                </c:pt>
                <c:pt idx="123">
                  <c:v>0.98422239260890954</c:v>
                </c:pt>
                <c:pt idx="124">
                  <c:v>0.98609655248650152</c:v>
                </c:pt>
                <c:pt idx="125">
                  <c:v>0.98777552734495533</c:v>
                </c:pt>
                <c:pt idx="126">
                  <c:v>0.98927588997832416</c:v>
                </c:pt>
                <c:pt idx="127">
                  <c:v>0.99061329446516144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B17-43FB-B9F6-1B6A4160C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278840"/>
        <c:axId val="214278448"/>
      </c:scatterChart>
      <c:valAx>
        <c:axId val="214278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 (multiples of SD)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214278448"/>
        <c:crosses val="autoZero"/>
        <c:crossBetween val="midCat"/>
        <c:majorUnit val="0.5"/>
      </c:valAx>
      <c:valAx>
        <c:axId val="2142784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Ped</a:t>
                </a:r>
              </a:p>
            </c:rich>
          </c:tx>
          <c:layout>
            <c:manualLayout>
              <c:xMode val="edge"/>
              <c:yMode val="edge"/>
              <c:x val="0"/>
              <c:y val="0.451637284331900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a-IR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214278840"/>
        <c:crosses val="autoZero"/>
        <c:crossBetween val="midCat"/>
      </c:valAx>
      <c:spPr>
        <a:solidFill>
          <a:schemeClr val="bg1"/>
        </a:solidFill>
        <a:ln>
          <a:solidFill>
            <a:schemeClr val="tx1">
              <a:lumMod val="85000"/>
              <a:lumOff val="1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chemeClr val="tx1">
          <a:lumMod val="85000"/>
          <a:lumOff val="15000"/>
        </a:schemeClr>
      </a:solidFill>
    </a:ln>
    <a:effectLst/>
  </c:spPr>
  <c:txPr>
    <a:bodyPr/>
    <a:lstStyle/>
    <a:p>
      <a:pPr algn="ctr">
        <a:defRPr lang="en-US" sz="1400" b="1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fa-I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fa-IR" sz="12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 Power Graph </a:t>
            </a:r>
          </a:p>
        </c:rich>
      </c:tx>
      <c:layout>
        <c:manualLayout>
          <c:xMode val="edge"/>
          <c:yMode val="edge"/>
          <c:x val="0.3254294917053806"/>
          <c:y val="1.73416067817971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a-IR" sz="1200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21838915343915349"/>
          <c:y val="0.14595138888888892"/>
          <c:w val="0.73613624338624339"/>
          <c:h val="0.66274371693121703"/>
        </c:manualLayout>
      </c:layout>
      <c:scatterChart>
        <c:scatterStyle val="smoothMarker"/>
        <c:varyColors val="0"/>
        <c:ser>
          <c:idx val="2"/>
          <c:order val="0"/>
          <c:spPr>
            <a:ln w="190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QC!$C$13:$C$140</c:f>
              <c:numCache>
                <c:formatCode>General</c:formatCode>
                <c:ptCount val="128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0.30000000000000004</c:v>
                </c:pt>
                <c:pt idx="7">
                  <c:v>0.35000000000000003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0.60000000000000009</c:v>
                </c:pt>
                <c:pt idx="13">
                  <c:v>0.65000000000000013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</c:v>
                </c:pt>
                <c:pt idx="17">
                  <c:v>0.85000000000000009</c:v>
                </c:pt>
                <c:pt idx="18">
                  <c:v>0.9</c:v>
                </c:pt>
                <c:pt idx="19">
                  <c:v>0.95000000000000007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1.1499999999999997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1.9500000000000002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2.8499999999999996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3.3499999999999996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3.8499999999999996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</c:numCache>
            </c:numRef>
          </c:xVal>
          <c:yVal>
            <c:numRef>
              <c:f>QC!$G$13:$G$140</c:f>
              <c:numCache>
                <c:formatCode>0.0000</c:formatCode>
                <c:ptCount val="128"/>
                <c:pt idx="0">
                  <c:v>6.3342483666239971E-5</c:v>
                </c:pt>
                <c:pt idx="1">
                  <c:v>6.4684413071836047E-5</c:v>
                </c:pt>
                <c:pt idx="2">
                  <c:v>6.8753850930081142E-5</c:v>
                </c:pt>
                <c:pt idx="3">
                  <c:v>7.568267614865845E-5</c:v>
                </c:pt>
                <c:pt idx="4">
                  <c:v>8.5693792940988472E-5</c:v>
                </c:pt>
                <c:pt idx="5">
                  <c:v>9.9105810975719271E-5</c:v>
                </c:pt>
                <c:pt idx="6">
                  <c:v>1.1633963894841504E-4</c:v>
                </c:pt>
                <c:pt idx="7">
                  <c:v>1.3792703101989101E-4</c:v>
                </c:pt>
                <c:pt idx="8">
                  <c:v>1.6452113406528748E-4</c:v>
                </c:pt>
                <c:pt idx="9">
                  <c:v>1.9690909010561258E-4</c:v>
                </c:pt>
                <c:pt idx="10">
                  <c:v>2.3602675216027885E-4</c:v>
                </c:pt>
                <c:pt idx="11">
                  <c:v>2.8297557259582273E-4</c:v>
                </c:pt>
                <c:pt idx="12">
                  <c:v>3.3904172037935171E-4</c:v>
                </c:pt>
                <c:pt idx="13">
                  <c:v>4.0571747700834926E-4</c:v>
                </c:pt>
                <c:pt idx="14">
                  <c:v>4.8472494983764502E-4</c:v>
                </c:pt>
                <c:pt idx="15">
                  <c:v>5.780421256332825E-4</c:v>
                </c:pt>
                <c:pt idx="16">
                  <c:v>6.8793126606780952E-4</c:v>
                </c:pt>
                <c:pt idx="17">
                  <c:v>8.1696962020061435E-4</c:v>
                </c:pt>
                <c:pt idx="18">
                  <c:v>9.6808239649492944E-4</c:v>
                </c:pt>
                <c:pt idx="19">
                  <c:v>1.1445778984305881E-3</c:v>
                </c:pt>
                <c:pt idx="20">
                  <c:v>1.3501846832020272E-3</c:v>
                </c:pt>
                <c:pt idx="21">
                  <c:v>1.5890905523970877E-3</c:v>
                </c:pt>
                <c:pt idx="22">
                  <c:v>1.8659831271247154E-3</c:v>
                </c:pt>
                <c:pt idx="23">
                  <c:v>2.1860916981427678E-3</c:v>
                </c:pt>
                <c:pt idx="24">
                  <c:v>2.5552299746911537E-3</c:v>
                </c:pt>
                <c:pt idx="25">
                  <c:v>2.9798392846597244E-3</c:v>
                </c:pt>
                <c:pt idx="26">
                  <c:v>3.4670317043810086E-3</c:v>
                </c:pt>
                <c:pt idx="27">
                  <c:v>4.0246325198742827E-3</c:v>
                </c:pt>
                <c:pt idx="28">
                  <c:v>4.6612213441672434E-3</c:v>
                </c:pt>
                <c:pt idx="29">
                  <c:v>5.3861711389767706E-3</c:v>
                </c:pt>
                <c:pt idx="30">
                  <c:v>6.2096843153386389E-3</c:v>
                </c:pt>
                <c:pt idx="31">
                  <c:v>7.1428250187512976E-3</c:v>
                </c:pt>
                <c:pt idx="32">
                  <c:v>8.1975466421864186E-3</c:v>
                </c:pt>
                <c:pt idx="33">
                  <c:v>9.3867135572304212E-3</c:v>
                </c:pt>
                <c:pt idx="34">
                  <c:v>1.0724116012047261E-2</c:v>
                </c:pt>
                <c:pt idx="35">
                  <c:v>1.2224477117217084E-2</c:v>
                </c:pt>
                <c:pt idx="36">
                  <c:v>1.3903450829244601E-2</c:v>
                </c:pt>
                <c:pt idx="37">
                  <c:v>1.5777609848955491E-2</c:v>
                </c:pt>
                <c:pt idx="38">
                  <c:v>1.7864422380324377E-2</c:v>
                </c:pt>
                <c:pt idx="39">
                  <c:v>2.0182216746416851E-2</c:v>
                </c:pt>
                <c:pt idx="40">
                  <c:v>2.2750132934766912E-2</c:v>
                </c:pt>
                <c:pt idx="41">
                  <c:v>2.5588060245867683E-2</c:v>
                </c:pt>
                <c:pt idx="42">
                  <c:v>2.8716560346344178E-2</c:v>
                </c:pt>
                <c:pt idx="43">
                  <c:v>3.2156775183028515E-2</c:v>
                </c:pt>
                <c:pt idx="44">
                  <c:v>3.5930319395241606E-2</c:v>
                </c:pt>
                <c:pt idx="45">
                  <c:v>4.0059157069043505E-2</c:v>
                </c:pt>
                <c:pt idx="46">
                  <c:v>4.4565462907365856E-2</c:v>
                </c:pt>
                <c:pt idx="47">
                  <c:v>4.9471468141305548E-2</c:v>
                </c:pt>
                <c:pt idx="48">
                  <c:v>5.4799291777246538E-2</c:v>
                </c:pt>
                <c:pt idx="49">
                  <c:v>6.0570758057984057E-2</c:v>
                </c:pt>
                <c:pt idx="50">
                  <c:v>6.6807201309018086E-2</c:v>
                </c:pt>
                <c:pt idx="51">
                  <c:v>7.3529259638416833E-2</c:v>
                </c:pt>
                <c:pt idx="52">
                  <c:v>8.0756659254328969E-2</c:v>
                </c:pt>
                <c:pt idx="53">
                  <c:v>8.8507991452056581E-2</c:v>
                </c:pt>
                <c:pt idx="54">
                  <c:v>9.6800484596031314E-2</c:v>
                </c:pt>
                <c:pt idx="55">
                  <c:v>0.10564977367424756</c:v>
                </c:pt>
                <c:pt idx="56">
                  <c:v>0.11506967022693919</c:v>
                </c:pt>
                <c:pt idx="57">
                  <c:v>0.12507193564084271</c:v>
                </c:pt>
                <c:pt idx="58">
                  <c:v>0.13566606094898279</c:v>
                </c:pt>
                <c:pt idx="59">
                  <c:v>0.14685905637772237</c:v>
                </c:pt>
                <c:pt idx="60">
                  <c:v>0.15865525393273686</c:v>
                </c:pt>
                <c:pt idx="61">
                  <c:v>0.17105612630937639</c:v>
                </c:pt>
                <c:pt idx="62">
                  <c:v>0.18406012534738339</c:v>
                </c:pt>
                <c:pt idx="63">
                  <c:v>0.19766254312312626</c:v>
                </c:pt>
                <c:pt idx="64">
                  <c:v>0.21185539858369787</c:v>
                </c:pt>
                <c:pt idx="65">
                  <c:v>0.22662735237707668</c:v>
                </c:pt>
                <c:pt idx="66">
                  <c:v>0.24196365222321692</c:v>
                </c:pt>
                <c:pt idx="67">
                  <c:v>0.25784611080596387</c:v>
                </c:pt>
                <c:pt idx="68">
                  <c:v>0.27425311775014161</c:v>
                </c:pt>
                <c:pt idx="69">
                  <c:v>0.29115968678839299</c:v>
                </c:pt>
                <c:pt idx="70">
                  <c:v>0.30853753872601875</c:v>
                </c:pt>
                <c:pt idx="71">
                  <c:v>0.32635522028794189</c:v>
                </c:pt>
                <c:pt idx="72">
                  <c:v>0.34457825838969064</c:v>
                </c:pt>
                <c:pt idx="73">
                  <c:v>0.363169348824391</c:v>
                </c:pt>
                <c:pt idx="74">
                  <c:v>0.38208857781105438</c:v>
                </c:pt>
                <c:pt idx="75">
                  <c:v>0.40129367431708085</c:v>
                </c:pt>
                <c:pt idx="76">
                  <c:v>0.42074029056090001</c:v>
                </c:pt>
                <c:pt idx="77">
                  <c:v>0.44038230762975972</c:v>
                </c:pt>
                <c:pt idx="78">
                  <c:v>0.46017216272297096</c:v>
                </c:pt>
                <c:pt idx="79">
                  <c:v>0.48006119416162762</c:v>
                </c:pt>
                <c:pt idx="80">
                  <c:v>0.5</c:v>
                </c:pt>
                <c:pt idx="81">
                  <c:v>0.51993880583837249</c:v>
                </c:pt>
                <c:pt idx="82">
                  <c:v>0.53982783727702899</c:v>
                </c:pt>
                <c:pt idx="83">
                  <c:v>0.55961769237024273</c:v>
                </c:pt>
                <c:pt idx="84">
                  <c:v>0.57925970943910321</c:v>
                </c:pt>
                <c:pt idx="85">
                  <c:v>0.59870632568292348</c:v>
                </c:pt>
                <c:pt idx="86">
                  <c:v>0.61791142218895279</c:v>
                </c:pt>
                <c:pt idx="87">
                  <c:v>0.6368306511756191</c:v>
                </c:pt>
                <c:pt idx="88">
                  <c:v>0.6554217416103244</c:v>
                </c:pt>
                <c:pt idx="89">
                  <c:v>0.67364477971208014</c:v>
                </c:pt>
                <c:pt idx="90">
                  <c:v>0.69146246127401301</c:v>
                </c:pt>
                <c:pt idx="91">
                  <c:v>0.70884031321165364</c:v>
                </c:pt>
                <c:pt idx="92">
                  <c:v>0.72574688224992645</c:v>
                </c:pt>
                <c:pt idx="93">
                  <c:v>0.7421538891941355</c:v>
                </c:pt>
                <c:pt idx="94">
                  <c:v>0.75803634777692686</c:v>
                </c:pt>
                <c:pt idx="95">
                  <c:v>0.77337264762313185</c:v>
                </c:pt>
                <c:pt idx="96">
                  <c:v>0.78814460141660325</c:v>
                </c:pt>
                <c:pt idx="97">
                  <c:v>0.80233745687730751</c:v>
                </c:pt>
                <c:pt idx="98">
                  <c:v>0.8159398746532408</c:v>
                </c:pt>
                <c:pt idx="99">
                  <c:v>0.82894387369151845</c:v>
                </c:pt>
                <c:pt idx="100">
                  <c:v>0.84134474606854315</c:v>
                </c:pt>
                <c:pt idx="101">
                  <c:v>0.85314094362410431</c:v>
                </c:pt>
                <c:pt idx="102">
                  <c:v>0.86433393905361733</c:v>
                </c:pt>
                <c:pt idx="103">
                  <c:v>0.87492806436284998</c:v>
                </c:pt>
                <c:pt idx="104">
                  <c:v>0.88493032977829167</c:v>
                </c:pt>
                <c:pt idx="105">
                  <c:v>0.89435022633314487</c:v>
                </c:pt>
                <c:pt idx="106">
                  <c:v>0.90319951541438981</c:v>
                </c:pt>
                <c:pt idx="107">
                  <c:v>0.91149200856259793</c:v>
                </c:pt>
                <c:pt idx="108">
                  <c:v>0.91924334076622882</c:v>
                </c:pt>
                <c:pt idx="109">
                  <c:v>0.9264707403903516</c:v>
                </c:pt>
                <c:pt idx="110">
                  <c:v>0.9331927987311418</c:v>
                </c:pt>
                <c:pt idx="111">
                  <c:v>0.93942924199794087</c:v>
                </c:pt>
                <c:pt idx="112">
                  <c:v>0.94520070830044201</c:v>
                </c:pt>
                <c:pt idx="113">
                  <c:v>0.95052853196635179</c:v>
                </c:pt>
                <c:pt idx="114">
                  <c:v>0.95543453724145699</c:v>
                </c:pt>
                <c:pt idx="115">
                  <c:v>0.95994084313618311</c:v>
                </c:pt>
                <c:pt idx="116">
                  <c:v>0.96406968088707423</c:v>
                </c:pt>
                <c:pt idx="117">
                  <c:v>0.96784322520438648</c:v>
                </c:pt>
                <c:pt idx="118">
                  <c:v>0.97128344018399837</c:v>
                </c:pt>
                <c:pt idx="119">
                  <c:v>0.97441194047836144</c:v>
                </c:pt>
                <c:pt idx="120">
                  <c:v>0.9772498680518209</c:v>
                </c:pt>
                <c:pt idx="121">
                  <c:v>0.97981778459429569</c:v>
                </c:pt>
                <c:pt idx="122">
                  <c:v>0.98213557943718344</c:v>
                </c:pt>
                <c:pt idx="123">
                  <c:v>0.98422239260890954</c:v>
                </c:pt>
                <c:pt idx="124">
                  <c:v>0.98609655248650152</c:v>
                </c:pt>
                <c:pt idx="125">
                  <c:v>0.98777552734495533</c:v>
                </c:pt>
                <c:pt idx="126">
                  <c:v>0.98927588997832416</c:v>
                </c:pt>
                <c:pt idx="127">
                  <c:v>0.99061329446516144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79A-486A-ADF2-F992805BE329}"/>
            </c:ext>
          </c:extLst>
        </c:ser>
        <c:ser>
          <c:idx val="3"/>
          <c:order val="1"/>
          <c:spPr>
            <a:ln w="19050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QC!$C$13:$C$140</c:f>
              <c:numCache>
                <c:formatCode>General</c:formatCode>
                <c:ptCount val="128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0.30000000000000004</c:v>
                </c:pt>
                <c:pt idx="7">
                  <c:v>0.35000000000000003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0.60000000000000009</c:v>
                </c:pt>
                <c:pt idx="13">
                  <c:v>0.65000000000000013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</c:v>
                </c:pt>
                <c:pt idx="17">
                  <c:v>0.85000000000000009</c:v>
                </c:pt>
                <c:pt idx="18">
                  <c:v>0.9</c:v>
                </c:pt>
                <c:pt idx="19">
                  <c:v>0.95000000000000007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1.1499999999999997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1.9500000000000002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2.8499999999999996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3.3499999999999996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3.8499999999999996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</c:numCache>
            </c:numRef>
          </c:xVal>
          <c:yVal>
            <c:numRef>
              <c:f>QC!$G$13:$G$140</c:f>
              <c:numCache>
                <c:formatCode>0.0000</c:formatCode>
                <c:ptCount val="128"/>
                <c:pt idx="0">
                  <c:v>6.3342483666239971E-5</c:v>
                </c:pt>
                <c:pt idx="1">
                  <c:v>6.4684413071836047E-5</c:v>
                </c:pt>
                <c:pt idx="2">
                  <c:v>6.8753850930081142E-5</c:v>
                </c:pt>
                <c:pt idx="3">
                  <c:v>7.568267614865845E-5</c:v>
                </c:pt>
                <c:pt idx="4">
                  <c:v>8.5693792940988472E-5</c:v>
                </c:pt>
                <c:pt idx="5">
                  <c:v>9.9105810975719271E-5</c:v>
                </c:pt>
                <c:pt idx="6">
                  <c:v>1.1633963894841504E-4</c:v>
                </c:pt>
                <c:pt idx="7">
                  <c:v>1.3792703101989101E-4</c:v>
                </c:pt>
                <c:pt idx="8">
                  <c:v>1.6452113406528748E-4</c:v>
                </c:pt>
                <c:pt idx="9">
                  <c:v>1.9690909010561258E-4</c:v>
                </c:pt>
                <c:pt idx="10">
                  <c:v>2.3602675216027885E-4</c:v>
                </c:pt>
                <c:pt idx="11">
                  <c:v>2.8297557259582273E-4</c:v>
                </c:pt>
                <c:pt idx="12">
                  <c:v>3.3904172037935171E-4</c:v>
                </c:pt>
                <c:pt idx="13">
                  <c:v>4.0571747700834926E-4</c:v>
                </c:pt>
                <c:pt idx="14">
                  <c:v>4.8472494983764502E-4</c:v>
                </c:pt>
                <c:pt idx="15">
                  <c:v>5.780421256332825E-4</c:v>
                </c:pt>
                <c:pt idx="16">
                  <c:v>6.8793126606780952E-4</c:v>
                </c:pt>
                <c:pt idx="17">
                  <c:v>8.1696962020061435E-4</c:v>
                </c:pt>
                <c:pt idx="18">
                  <c:v>9.6808239649492944E-4</c:v>
                </c:pt>
                <c:pt idx="19">
                  <c:v>1.1445778984305881E-3</c:v>
                </c:pt>
                <c:pt idx="20">
                  <c:v>1.3501846832020272E-3</c:v>
                </c:pt>
                <c:pt idx="21">
                  <c:v>1.5890905523970877E-3</c:v>
                </c:pt>
                <c:pt idx="22">
                  <c:v>1.8659831271247154E-3</c:v>
                </c:pt>
                <c:pt idx="23">
                  <c:v>2.1860916981427678E-3</c:v>
                </c:pt>
                <c:pt idx="24">
                  <c:v>2.5552299746911537E-3</c:v>
                </c:pt>
                <c:pt idx="25">
                  <c:v>2.9798392846597244E-3</c:v>
                </c:pt>
                <c:pt idx="26">
                  <c:v>3.4670317043810086E-3</c:v>
                </c:pt>
                <c:pt idx="27">
                  <c:v>4.0246325198742827E-3</c:v>
                </c:pt>
                <c:pt idx="28">
                  <c:v>4.6612213441672434E-3</c:v>
                </c:pt>
                <c:pt idx="29">
                  <c:v>5.3861711389767706E-3</c:v>
                </c:pt>
                <c:pt idx="30">
                  <c:v>6.2096843153386389E-3</c:v>
                </c:pt>
                <c:pt idx="31">
                  <c:v>7.1428250187512976E-3</c:v>
                </c:pt>
                <c:pt idx="32">
                  <c:v>8.1975466421864186E-3</c:v>
                </c:pt>
                <c:pt idx="33">
                  <c:v>9.3867135572304212E-3</c:v>
                </c:pt>
                <c:pt idx="34">
                  <c:v>1.0724116012047261E-2</c:v>
                </c:pt>
                <c:pt idx="35">
                  <c:v>1.2224477117217084E-2</c:v>
                </c:pt>
                <c:pt idx="36">
                  <c:v>1.3903450829244601E-2</c:v>
                </c:pt>
                <c:pt idx="37">
                  <c:v>1.5777609848955491E-2</c:v>
                </c:pt>
                <c:pt idx="38">
                  <c:v>1.7864422380324377E-2</c:v>
                </c:pt>
                <c:pt idx="39">
                  <c:v>2.0182216746416851E-2</c:v>
                </c:pt>
                <c:pt idx="40">
                  <c:v>2.2750132934766912E-2</c:v>
                </c:pt>
                <c:pt idx="41">
                  <c:v>2.5588060245867683E-2</c:v>
                </c:pt>
                <c:pt idx="42">
                  <c:v>2.8716560346344178E-2</c:v>
                </c:pt>
                <c:pt idx="43">
                  <c:v>3.2156775183028515E-2</c:v>
                </c:pt>
                <c:pt idx="44">
                  <c:v>3.5930319395241606E-2</c:v>
                </c:pt>
                <c:pt idx="45">
                  <c:v>4.0059157069043505E-2</c:v>
                </c:pt>
                <c:pt idx="46">
                  <c:v>4.4565462907365856E-2</c:v>
                </c:pt>
                <c:pt idx="47">
                  <c:v>4.9471468141305548E-2</c:v>
                </c:pt>
                <c:pt idx="48">
                  <c:v>5.4799291777246538E-2</c:v>
                </c:pt>
                <c:pt idx="49">
                  <c:v>6.0570758057984057E-2</c:v>
                </c:pt>
                <c:pt idx="50">
                  <c:v>6.6807201309018086E-2</c:v>
                </c:pt>
                <c:pt idx="51">
                  <c:v>7.3529259638416833E-2</c:v>
                </c:pt>
                <c:pt idx="52">
                  <c:v>8.0756659254328969E-2</c:v>
                </c:pt>
                <c:pt idx="53">
                  <c:v>8.8507991452056581E-2</c:v>
                </c:pt>
                <c:pt idx="54">
                  <c:v>9.6800484596031314E-2</c:v>
                </c:pt>
                <c:pt idx="55">
                  <c:v>0.10564977367424756</c:v>
                </c:pt>
                <c:pt idx="56">
                  <c:v>0.11506967022693919</c:v>
                </c:pt>
                <c:pt idx="57">
                  <c:v>0.12507193564084271</c:v>
                </c:pt>
                <c:pt idx="58">
                  <c:v>0.13566606094898279</c:v>
                </c:pt>
                <c:pt idx="59">
                  <c:v>0.14685905637772237</c:v>
                </c:pt>
                <c:pt idx="60">
                  <c:v>0.15865525393273686</c:v>
                </c:pt>
                <c:pt idx="61">
                  <c:v>0.17105612630937639</c:v>
                </c:pt>
                <c:pt idx="62">
                  <c:v>0.18406012534738339</c:v>
                </c:pt>
                <c:pt idx="63">
                  <c:v>0.19766254312312626</c:v>
                </c:pt>
                <c:pt idx="64">
                  <c:v>0.21185539858369787</c:v>
                </c:pt>
                <c:pt idx="65">
                  <c:v>0.22662735237707668</c:v>
                </c:pt>
                <c:pt idx="66">
                  <c:v>0.24196365222321692</c:v>
                </c:pt>
                <c:pt idx="67">
                  <c:v>0.25784611080596387</c:v>
                </c:pt>
                <c:pt idx="68">
                  <c:v>0.27425311775014161</c:v>
                </c:pt>
                <c:pt idx="69">
                  <c:v>0.29115968678839299</c:v>
                </c:pt>
                <c:pt idx="70">
                  <c:v>0.30853753872601875</c:v>
                </c:pt>
                <c:pt idx="71">
                  <c:v>0.32635522028794189</c:v>
                </c:pt>
                <c:pt idx="72">
                  <c:v>0.34457825838969064</c:v>
                </c:pt>
                <c:pt idx="73">
                  <c:v>0.363169348824391</c:v>
                </c:pt>
                <c:pt idx="74">
                  <c:v>0.38208857781105438</c:v>
                </c:pt>
                <c:pt idx="75">
                  <c:v>0.40129367431708085</c:v>
                </c:pt>
                <c:pt idx="76">
                  <c:v>0.42074029056090001</c:v>
                </c:pt>
                <c:pt idx="77">
                  <c:v>0.44038230762975972</c:v>
                </c:pt>
                <c:pt idx="78">
                  <c:v>0.46017216272297096</c:v>
                </c:pt>
                <c:pt idx="79">
                  <c:v>0.48006119416162762</c:v>
                </c:pt>
                <c:pt idx="80">
                  <c:v>0.5</c:v>
                </c:pt>
                <c:pt idx="81">
                  <c:v>0.51993880583837249</c:v>
                </c:pt>
                <c:pt idx="82">
                  <c:v>0.53982783727702899</c:v>
                </c:pt>
                <c:pt idx="83">
                  <c:v>0.55961769237024273</c:v>
                </c:pt>
                <c:pt idx="84">
                  <c:v>0.57925970943910321</c:v>
                </c:pt>
                <c:pt idx="85">
                  <c:v>0.59870632568292348</c:v>
                </c:pt>
                <c:pt idx="86">
                  <c:v>0.61791142218895279</c:v>
                </c:pt>
                <c:pt idx="87">
                  <c:v>0.6368306511756191</c:v>
                </c:pt>
                <c:pt idx="88">
                  <c:v>0.6554217416103244</c:v>
                </c:pt>
                <c:pt idx="89">
                  <c:v>0.67364477971208014</c:v>
                </c:pt>
                <c:pt idx="90">
                  <c:v>0.69146246127401301</c:v>
                </c:pt>
                <c:pt idx="91">
                  <c:v>0.70884031321165364</c:v>
                </c:pt>
                <c:pt idx="92">
                  <c:v>0.72574688224992645</c:v>
                </c:pt>
                <c:pt idx="93">
                  <c:v>0.7421538891941355</c:v>
                </c:pt>
                <c:pt idx="94">
                  <c:v>0.75803634777692686</c:v>
                </c:pt>
                <c:pt idx="95">
                  <c:v>0.77337264762313185</c:v>
                </c:pt>
                <c:pt idx="96">
                  <c:v>0.78814460141660325</c:v>
                </c:pt>
                <c:pt idx="97">
                  <c:v>0.80233745687730751</c:v>
                </c:pt>
                <c:pt idx="98">
                  <c:v>0.8159398746532408</c:v>
                </c:pt>
                <c:pt idx="99">
                  <c:v>0.82894387369151845</c:v>
                </c:pt>
                <c:pt idx="100">
                  <c:v>0.84134474606854315</c:v>
                </c:pt>
                <c:pt idx="101">
                  <c:v>0.85314094362410431</c:v>
                </c:pt>
                <c:pt idx="102">
                  <c:v>0.86433393905361733</c:v>
                </c:pt>
                <c:pt idx="103">
                  <c:v>0.87492806436284998</c:v>
                </c:pt>
                <c:pt idx="104">
                  <c:v>0.88493032977829167</c:v>
                </c:pt>
                <c:pt idx="105">
                  <c:v>0.89435022633314487</c:v>
                </c:pt>
                <c:pt idx="106">
                  <c:v>0.90319951541438981</c:v>
                </c:pt>
                <c:pt idx="107">
                  <c:v>0.91149200856259793</c:v>
                </c:pt>
                <c:pt idx="108">
                  <c:v>0.91924334076622882</c:v>
                </c:pt>
                <c:pt idx="109">
                  <c:v>0.9264707403903516</c:v>
                </c:pt>
                <c:pt idx="110">
                  <c:v>0.9331927987311418</c:v>
                </c:pt>
                <c:pt idx="111">
                  <c:v>0.93942924199794087</c:v>
                </c:pt>
                <c:pt idx="112">
                  <c:v>0.94520070830044201</c:v>
                </c:pt>
                <c:pt idx="113">
                  <c:v>0.95052853196635179</c:v>
                </c:pt>
                <c:pt idx="114">
                  <c:v>0.95543453724145699</c:v>
                </c:pt>
                <c:pt idx="115">
                  <c:v>0.95994084313618311</c:v>
                </c:pt>
                <c:pt idx="116">
                  <c:v>0.96406968088707423</c:v>
                </c:pt>
                <c:pt idx="117">
                  <c:v>0.96784322520438648</c:v>
                </c:pt>
                <c:pt idx="118">
                  <c:v>0.97128344018399837</c:v>
                </c:pt>
                <c:pt idx="119">
                  <c:v>0.97441194047836144</c:v>
                </c:pt>
                <c:pt idx="120">
                  <c:v>0.9772498680518209</c:v>
                </c:pt>
                <c:pt idx="121">
                  <c:v>0.97981778459429569</c:v>
                </c:pt>
                <c:pt idx="122">
                  <c:v>0.98213557943718344</c:v>
                </c:pt>
                <c:pt idx="123">
                  <c:v>0.98422239260890954</c:v>
                </c:pt>
                <c:pt idx="124">
                  <c:v>0.98609655248650152</c:v>
                </c:pt>
                <c:pt idx="125">
                  <c:v>0.98777552734495533</c:v>
                </c:pt>
                <c:pt idx="126">
                  <c:v>0.98927588997832416</c:v>
                </c:pt>
                <c:pt idx="127">
                  <c:v>0.99061329446516144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79A-486A-ADF2-F992805BE329}"/>
            </c:ext>
          </c:extLst>
        </c:ser>
        <c:ser>
          <c:idx val="1"/>
          <c:order val="2"/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QC!$C$13:$C$140</c:f>
              <c:numCache>
                <c:formatCode>General</c:formatCode>
                <c:ptCount val="128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0.30000000000000004</c:v>
                </c:pt>
                <c:pt idx="7">
                  <c:v>0.35000000000000003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0.60000000000000009</c:v>
                </c:pt>
                <c:pt idx="13">
                  <c:v>0.65000000000000013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</c:v>
                </c:pt>
                <c:pt idx="17">
                  <c:v>0.85000000000000009</c:v>
                </c:pt>
                <c:pt idx="18">
                  <c:v>0.9</c:v>
                </c:pt>
                <c:pt idx="19">
                  <c:v>0.95000000000000007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1.1499999999999997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1.9500000000000002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2.8499999999999996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3.3499999999999996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3.8499999999999996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</c:numCache>
            </c:numRef>
          </c:xVal>
          <c:yVal>
            <c:numRef>
              <c:f>QC!$G$13:$G$140</c:f>
              <c:numCache>
                <c:formatCode>0.0000</c:formatCode>
                <c:ptCount val="128"/>
                <c:pt idx="0">
                  <c:v>6.3342483666239971E-5</c:v>
                </c:pt>
                <c:pt idx="1">
                  <c:v>6.4684413071836047E-5</c:v>
                </c:pt>
                <c:pt idx="2">
                  <c:v>6.8753850930081142E-5</c:v>
                </c:pt>
                <c:pt idx="3">
                  <c:v>7.568267614865845E-5</c:v>
                </c:pt>
                <c:pt idx="4">
                  <c:v>8.5693792940988472E-5</c:v>
                </c:pt>
                <c:pt idx="5">
                  <c:v>9.9105810975719271E-5</c:v>
                </c:pt>
                <c:pt idx="6">
                  <c:v>1.1633963894841504E-4</c:v>
                </c:pt>
                <c:pt idx="7">
                  <c:v>1.3792703101989101E-4</c:v>
                </c:pt>
                <c:pt idx="8">
                  <c:v>1.6452113406528748E-4</c:v>
                </c:pt>
                <c:pt idx="9">
                  <c:v>1.9690909010561258E-4</c:v>
                </c:pt>
                <c:pt idx="10">
                  <c:v>2.3602675216027885E-4</c:v>
                </c:pt>
                <c:pt idx="11">
                  <c:v>2.8297557259582273E-4</c:v>
                </c:pt>
                <c:pt idx="12">
                  <c:v>3.3904172037935171E-4</c:v>
                </c:pt>
                <c:pt idx="13">
                  <c:v>4.0571747700834926E-4</c:v>
                </c:pt>
                <c:pt idx="14">
                  <c:v>4.8472494983764502E-4</c:v>
                </c:pt>
                <c:pt idx="15">
                  <c:v>5.780421256332825E-4</c:v>
                </c:pt>
                <c:pt idx="16">
                  <c:v>6.8793126606780952E-4</c:v>
                </c:pt>
                <c:pt idx="17">
                  <c:v>8.1696962020061435E-4</c:v>
                </c:pt>
                <c:pt idx="18">
                  <c:v>9.6808239649492944E-4</c:v>
                </c:pt>
                <c:pt idx="19">
                  <c:v>1.1445778984305881E-3</c:v>
                </c:pt>
                <c:pt idx="20">
                  <c:v>1.3501846832020272E-3</c:v>
                </c:pt>
                <c:pt idx="21">
                  <c:v>1.5890905523970877E-3</c:v>
                </c:pt>
                <c:pt idx="22">
                  <c:v>1.8659831271247154E-3</c:v>
                </c:pt>
                <c:pt idx="23">
                  <c:v>2.1860916981427678E-3</c:v>
                </c:pt>
                <c:pt idx="24">
                  <c:v>2.5552299746911537E-3</c:v>
                </c:pt>
                <c:pt idx="25">
                  <c:v>2.9798392846597244E-3</c:v>
                </c:pt>
                <c:pt idx="26">
                  <c:v>3.4670317043810086E-3</c:v>
                </c:pt>
                <c:pt idx="27">
                  <c:v>4.0246325198742827E-3</c:v>
                </c:pt>
                <c:pt idx="28">
                  <c:v>4.6612213441672434E-3</c:v>
                </c:pt>
                <c:pt idx="29">
                  <c:v>5.3861711389767706E-3</c:v>
                </c:pt>
                <c:pt idx="30">
                  <c:v>6.2096843153386389E-3</c:v>
                </c:pt>
                <c:pt idx="31">
                  <c:v>7.1428250187512976E-3</c:v>
                </c:pt>
                <c:pt idx="32">
                  <c:v>8.1975466421864186E-3</c:v>
                </c:pt>
                <c:pt idx="33">
                  <c:v>9.3867135572304212E-3</c:v>
                </c:pt>
                <c:pt idx="34">
                  <c:v>1.0724116012047261E-2</c:v>
                </c:pt>
                <c:pt idx="35">
                  <c:v>1.2224477117217084E-2</c:v>
                </c:pt>
                <c:pt idx="36">
                  <c:v>1.3903450829244601E-2</c:v>
                </c:pt>
                <c:pt idx="37">
                  <c:v>1.5777609848955491E-2</c:v>
                </c:pt>
                <c:pt idx="38">
                  <c:v>1.7864422380324377E-2</c:v>
                </c:pt>
                <c:pt idx="39">
                  <c:v>2.0182216746416851E-2</c:v>
                </c:pt>
                <c:pt idx="40">
                  <c:v>2.2750132934766912E-2</c:v>
                </c:pt>
                <c:pt idx="41">
                  <c:v>2.5588060245867683E-2</c:v>
                </c:pt>
                <c:pt idx="42">
                  <c:v>2.8716560346344178E-2</c:v>
                </c:pt>
                <c:pt idx="43">
                  <c:v>3.2156775183028515E-2</c:v>
                </c:pt>
                <c:pt idx="44">
                  <c:v>3.5930319395241606E-2</c:v>
                </c:pt>
                <c:pt idx="45">
                  <c:v>4.0059157069043505E-2</c:v>
                </c:pt>
                <c:pt idx="46">
                  <c:v>4.4565462907365856E-2</c:v>
                </c:pt>
                <c:pt idx="47">
                  <c:v>4.9471468141305548E-2</c:v>
                </c:pt>
                <c:pt idx="48">
                  <c:v>5.4799291777246538E-2</c:v>
                </c:pt>
                <c:pt idx="49">
                  <c:v>6.0570758057984057E-2</c:v>
                </c:pt>
                <c:pt idx="50">
                  <c:v>6.6807201309018086E-2</c:v>
                </c:pt>
                <c:pt idx="51">
                  <c:v>7.3529259638416833E-2</c:v>
                </c:pt>
                <c:pt idx="52">
                  <c:v>8.0756659254328969E-2</c:v>
                </c:pt>
                <c:pt idx="53">
                  <c:v>8.8507991452056581E-2</c:v>
                </c:pt>
                <c:pt idx="54">
                  <c:v>9.6800484596031314E-2</c:v>
                </c:pt>
                <c:pt idx="55">
                  <c:v>0.10564977367424756</c:v>
                </c:pt>
                <c:pt idx="56">
                  <c:v>0.11506967022693919</c:v>
                </c:pt>
                <c:pt idx="57">
                  <c:v>0.12507193564084271</c:v>
                </c:pt>
                <c:pt idx="58">
                  <c:v>0.13566606094898279</c:v>
                </c:pt>
                <c:pt idx="59">
                  <c:v>0.14685905637772237</c:v>
                </c:pt>
                <c:pt idx="60">
                  <c:v>0.15865525393273686</c:v>
                </c:pt>
                <c:pt idx="61">
                  <c:v>0.17105612630937639</c:v>
                </c:pt>
                <c:pt idx="62">
                  <c:v>0.18406012534738339</c:v>
                </c:pt>
                <c:pt idx="63">
                  <c:v>0.19766254312312626</c:v>
                </c:pt>
                <c:pt idx="64">
                  <c:v>0.21185539858369787</c:v>
                </c:pt>
                <c:pt idx="65">
                  <c:v>0.22662735237707668</c:v>
                </c:pt>
                <c:pt idx="66">
                  <c:v>0.24196365222321692</c:v>
                </c:pt>
                <c:pt idx="67">
                  <c:v>0.25784611080596387</c:v>
                </c:pt>
                <c:pt idx="68">
                  <c:v>0.27425311775014161</c:v>
                </c:pt>
                <c:pt idx="69">
                  <c:v>0.29115968678839299</c:v>
                </c:pt>
                <c:pt idx="70">
                  <c:v>0.30853753872601875</c:v>
                </c:pt>
                <c:pt idx="71">
                  <c:v>0.32635522028794189</c:v>
                </c:pt>
                <c:pt idx="72">
                  <c:v>0.34457825838969064</c:v>
                </c:pt>
                <c:pt idx="73">
                  <c:v>0.363169348824391</c:v>
                </c:pt>
                <c:pt idx="74">
                  <c:v>0.38208857781105438</c:v>
                </c:pt>
                <c:pt idx="75">
                  <c:v>0.40129367431708085</c:v>
                </c:pt>
                <c:pt idx="76">
                  <c:v>0.42074029056090001</c:v>
                </c:pt>
                <c:pt idx="77">
                  <c:v>0.44038230762975972</c:v>
                </c:pt>
                <c:pt idx="78">
                  <c:v>0.46017216272297096</c:v>
                </c:pt>
                <c:pt idx="79">
                  <c:v>0.48006119416162762</c:v>
                </c:pt>
                <c:pt idx="80">
                  <c:v>0.5</c:v>
                </c:pt>
                <c:pt idx="81">
                  <c:v>0.51993880583837249</c:v>
                </c:pt>
                <c:pt idx="82">
                  <c:v>0.53982783727702899</c:v>
                </c:pt>
                <c:pt idx="83">
                  <c:v>0.55961769237024273</c:v>
                </c:pt>
                <c:pt idx="84">
                  <c:v>0.57925970943910321</c:v>
                </c:pt>
                <c:pt idx="85">
                  <c:v>0.59870632568292348</c:v>
                </c:pt>
                <c:pt idx="86">
                  <c:v>0.61791142218895279</c:v>
                </c:pt>
                <c:pt idx="87">
                  <c:v>0.6368306511756191</c:v>
                </c:pt>
                <c:pt idx="88">
                  <c:v>0.6554217416103244</c:v>
                </c:pt>
                <c:pt idx="89">
                  <c:v>0.67364477971208014</c:v>
                </c:pt>
                <c:pt idx="90">
                  <c:v>0.69146246127401301</c:v>
                </c:pt>
                <c:pt idx="91">
                  <c:v>0.70884031321165364</c:v>
                </c:pt>
                <c:pt idx="92">
                  <c:v>0.72574688224992645</c:v>
                </c:pt>
                <c:pt idx="93">
                  <c:v>0.7421538891941355</c:v>
                </c:pt>
                <c:pt idx="94">
                  <c:v>0.75803634777692686</c:v>
                </c:pt>
                <c:pt idx="95">
                  <c:v>0.77337264762313185</c:v>
                </c:pt>
                <c:pt idx="96">
                  <c:v>0.78814460141660325</c:v>
                </c:pt>
                <c:pt idx="97">
                  <c:v>0.80233745687730751</c:v>
                </c:pt>
                <c:pt idx="98">
                  <c:v>0.8159398746532408</c:v>
                </c:pt>
                <c:pt idx="99">
                  <c:v>0.82894387369151845</c:v>
                </c:pt>
                <c:pt idx="100">
                  <c:v>0.84134474606854315</c:v>
                </c:pt>
                <c:pt idx="101">
                  <c:v>0.85314094362410431</c:v>
                </c:pt>
                <c:pt idx="102">
                  <c:v>0.86433393905361733</c:v>
                </c:pt>
                <c:pt idx="103">
                  <c:v>0.87492806436284998</c:v>
                </c:pt>
                <c:pt idx="104">
                  <c:v>0.88493032977829167</c:v>
                </c:pt>
                <c:pt idx="105">
                  <c:v>0.89435022633314487</c:v>
                </c:pt>
                <c:pt idx="106">
                  <c:v>0.90319951541438981</c:v>
                </c:pt>
                <c:pt idx="107">
                  <c:v>0.91149200856259793</c:v>
                </c:pt>
                <c:pt idx="108">
                  <c:v>0.91924334076622882</c:v>
                </c:pt>
                <c:pt idx="109">
                  <c:v>0.9264707403903516</c:v>
                </c:pt>
                <c:pt idx="110">
                  <c:v>0.9331927987311418</c:v>
                </c:pt>
                <c:pt idx="111">
                  <c:v>0.93942924199794087</c:v>
                </c:pt>
                <c:pt idx="112">
                  <c:v>0.94520070830044201</c:v>
                </c:pt>
                <c:pt idx="113">
                  <c:v>0.95052853196635179</c:v>
                </c:pt>
                <c:pt idx="114">
                  <c:v>0.95543453724145699</c:v>
                </c:pt>
                <c:pt idx="115">
                  <c:v>0.95994084313618311</c:v>
                </c:pt>
                <c:pt idx="116">
                  <c:v>0.96406968088707423</c:v>
                </c:pt>
                <c:pt idx="117">
                  <c:v>0.96784322520438648</c:v>
                </c:pt>
                <c:pt idx="118">
                  <c:v>0.97128344018399837</c:v>
                </c:pt>
                <c:pt idx="119">
                  <c:v>0.97441194047836144</c:v>
                </c:pt>
                <c:pt idx="120">
                  <c:v>0.9772498680518209</c:v>
                </c:pt>
                <c:pt idx="121">
                  <c:v>0.97981778459429569</c:v>
                </c:pt>
                <c:pt idx="122">
                  <c:v>0.98213557943718344</c:v>
                </c:pt>
                <c:pt idx="123">
                  <c:v>0.98422239260890954</c:v>
                </c:pt>
                <c:pt idx="124">
                  <c:v>0.98609655248650152</c:v>
                </c:pt>
                <c:pt idx="125">
                  <c:v>0.98777552734495533</c:v>
                </c:pt>
                <c:pt idx="126">
                  <c:v>0.98927588997832416</c:v>
                </c:pt>
                <c:pt idx="127">
                  <c:v>0.99061329446516144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79A-486A-ADF2-F992805BE329}"/>
            </c:ext>
          </c:extLst>
        </c:ser>
        <c:ser>
          <c:idx val="0"/>
          <c:order val="3"/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QC!$C$13:$C$140</c:f>
              <c:numCache>
                <c:formatCode>General</c:formatCode>
                <c:ptCount val="128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0.30000000000000004</c:v>
                </c:pt>
                <c:pt idx="7">
                  <c:v>0.35000000000000003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0.60000000000000009</c:v>
                </c:pt>
                <c:pt idx="13">
                  <c:v>0.65000000000000013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</c:v>
                </c:pt>
                <c:pt idx="17">
                  <c:v>0.85000000000000009</c:v>
                </c:pt>
                <c:pt idx="18">
                  <c:v>0.9</c:v>
                </c:pt>
                <c:pt idx="19">
                  <c:v>0.95000000000000007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1.1499999999999997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1.9500000000000002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2.8499999999999996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3.3499999999999996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3.8499999999999996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</c:numCache>
            </c:numRef>
          </c:xVal>
          <c:yVal>
            <c:numRef>
              <c:f>QC!$G$13:$G$140</c:f>
              <c:numCache>
                <c:formatCode>0.0000</c:formatCode>
                <c:ptCount val="128"/>
                <c:pt idx="0">
                  <c:v>6.3342483666239971E-5</c:v>
                </c:pt>
                <c:pt idx="1">
                  <c:v>6.4684413071836047E-5</c:v>
                </c:pt>
                <c:pt idx="2">
                  <c:v>6.8753850930081142E-5</c:v>
                </c:pt>
                <c:pt idx="3">
                  <c:v>7.568267614865845E-5</c:v>
                </c:pt>
                <c:pt idx="4">
                  <c:v>8.5693792940988472E-5</c:v>
                </c:pt>
                <c:pt idx="5">
                  <c:v>9.9105810975719271E-5</c:v>
                </c:pt>
                <c:pt idx="6">
                  <c:v>1.1633963894841504E-4</c:v>
                </c:pt>
                <c:pt idx="7">
                  <c:v>1.3792703101989101E-4</c:v>
                </c:pt>
                <c:pt idx="8">
                  <c:v>1.6452113406528748E-4</c:v>
                </c:pt>
                <c:pt idx="9">
                  <c:v>1.9690909010561258E-4</c:v>
                </c:pt>
                <c:pt idx="10">
                  <c:v>2.3602675216027885E-4</c:v>
                </c:pt>
                <c:pt idx="11">
                  <c:v>2.8297557259582273E-4</c:v>
                </c:pt>
                <c:pt idx="12">
                  <c:v>3.3904172037935171E-4</c:v>
                </c:pt>
                <c:pt idx="13">
                  <c:v>4.0571747700834926E-4</c:v>
                </c:pt>
                <c:pt idx="14">
                  <c:v>4.8472494983764502E-4</c:v>
                </c:pt>
                <c:pt idx="15">
                  <c:v>5.780421256332825E-4</c:v>
                </c:pt>
                <c:pt idx="16">
                  <c:v>6.8793126606780952E-4</c:v>
                </c:pt>
                <c:pt idx="17">
                  <c:v>8.1696962020061435E-4</c:v>
                </c:pt>
                <c:pt idx="18">
                  <c:v>9.6808239649492944E-4</c:v>
                </c:pt>
                <c:pt idx="19">
                  <c:v>1.1445778984305881E-3</c:v>
                </c:pt>
                <c:pt idx="20">
                  <c:v>1.3501846832020272E-3</c:v>
                </c:pt>
                <c:pt idx="21">
                  <c:v>1.5890905523970877E-3</c:v>
                </c:pt>
                <c:pt idx="22">
                  <c:v>1.8659831271247154E-3</c:v>
                </c:pt>
                <c:pt idx="23">
                  <c:v>2.1860916981427678E-3</c:v>
                </c:pt>
                <c:pt idx="24">
                  <c:v>2.5552299746911537E-3</c:v>
                </c:pt>
                <c:pt idx="25">
                  <c:v>2.9798392846597244E-3</c:v>
                </c:pt>
                <c:pt idx="26">
                  <c:v>3.4670317043810086E-3</c:v>
                </c:pt>
                <c:pt idx="27">
                  <c:v>4.0246325198742827E-3</c:v>
                </c:pt>
                <c:pt idx="28">
                  <c:v>4.6612213441672434E-3</c:v>
                </c:pt>
                <c:pt idx="29">
                  <c:v>5.3861711389767706E-3</c:v>
                </c:pt>
                <c:pt idx="30">
                  <c:v>6.2096843153386389E-3</c:v>
                </c:pt>
                <c:pt idx="31">
                  <c:v>7.1428250187512976E-3</c:v>
                </c:pt>
                <c:pt idx="32">
                  <c:v>8.1975466421864186E-3</c:v>
                </c:pt>
                <c:pt idx="33">
                  <c:v>9.3867135572304212E-3</c:v>
                </c:pt>
                <c:pt idx="34">
                  <c:v>1.0724116012047261E-2</c:v>
                </c:pt>
                <c:pt idx="35">
                  <c:v>1.2224477117217084E-2</c:v>
                </c:pt>
                <c:pt idx="36">
                  <c:v>1.3903450829244601E-2</c:v>
                </c:pt>
                <c:pt idx="37">
                  <c:v>1.5777609848955491E-2</c:v>
                </c:pt>
                <c:pt idx="38">
                  <c:v>1.7864422380324377E-2</c:v>
                </c:pt>
                <c:pt idx="39">
                  <c:v>2.0182216746416851E-2</c:v>
                </c:pt>
                <c:pt idx="40">
                  <c:v>2.2750132934766912E-2</c:v>
                </c:pt>
                <c:pt idx="41">
                  <c:v>2.5588060245867683E-2</c:v>
                </c:pt>
                <c:pt idx="42">
                  <c:v>2.8716560346344178E-2</c:v>
                </c:pt>
                <c:pt idx="43">
                  <c:v>3.2156775183028515E-2</c:v>
                </c:pt>
                <c:pt idx="44">
                  <c:v>3.5930319395241606E-2</c:v>
                </c:pt>
                <c:pt idx="45">
                  <c:v>4.0059157069043505E-2</c:v>
                </c:pt>
                <c:pt idx="46">
                  <c:v>4.4565462907365856E-2</c:v>
                </c:pt>
                <c:pt idx="47">
                  <c:v>4.9471468141305548E-2</c:v>
                </c:pt>
                <c:pt idx="48">
                  <c:v>5.4799291777246538E-2</c:v>
                </c:pt>
                <c:pt idx="49">
                  <c:v>6.0570758057984057E-2</c:v>
                </c:pt>
                <c:pt idx="50">
                  <c:v>6.6807201309018086E-2</c:v>
                </c:pt>
                <c:pt idx="51">
                  <c:v>7.3529259638416833E-2</c:v>
                </c:pt>
                <c:pt idx="52">
                  <c:v>8.0756659254328969E-2</c:v>
                </c:pt>
                <c:pt idx="53">
                  <c:v>8.8507991452056581E-2</c:v>
                </c:pt>
                <c:pt idx="54">
                  <c:v>9.6800484596031314E-2</c:v>
                </c:pt>
                <c:pt idx="55">
                  <c:v>0.10564977367424756</c:v>
                </c:pt>
                <c:pt idx="56">
                  <c:v>0.11506967022693919</c:v>
                </c:pt>
                <c:pt idx="57">
                  <c:v>0.12507193564084271</c:v>
                </c:pt>
                <c:pt idx="58">
                  <c:v>0.13566606094898279</c:v>
                </c:pt>
                <c:pt idx="59">
                  <c:v>0.14685905637772237</c:v>
                </c:pt>
                <c:pt idx="60">
                  <c:v>0.15865525393273686</c:v>
                </c:pt>
                <c:pt idx="61">
                  <c:v>0.17105612630937639</c:v>
                </c:pt>
                <c:pt idx="62">
                  <c:v>0.18406012534738339</c:v>
                </c:pt>
                <c:pt idx="63">
                  <c:v>0.19766254312312626</c:v>
                </c:pt>
                <c:pt idx="64">
                  <c:v>0.21185539858369787</c:v>
                </c:pt>
                <c:pt idx="65">
                  <c:v>0.22662735237707668</c:v>
                </c:pt>
                <c:pt idx="66">
                  <c:v>0.24196365222321692</c:v>
                </c:pt>
                <c:pt idx="67">
                  <c:v>0.25784611080596387</c:v>
                </c:pt>
                <c:pt idx="68">
                  <c:v>0.27425311775014161</c:v>
                </c:pt>
                <c:pt idx="69">
                  <c:v>0.29115968678839299</c:v>
                </c:pt>
                <c:pt idx="70">
                  <c:v>0.30853753872601875</c:v>
                </c:pt>
                <c:pt idx="71">
                  <c:v>0.32635522028794189</c:v>
                </c:pt>
                <c:pt idx="72">
                  <c:v>0.34457825838969064</c:v>
                </c:pt>
                <c:pt idx="73">
                  <c:v>0.363169348824391</c:v>
                </c:pt>
                <c:pt idx="74">
                  <c:v>0.38208857781105438</c:v>
                </c:pt>
                <c:pt idx="75">
                  <c:v>0.40129367431708085</c:v>
                </c:pt>
                <c:pt idx="76">
                  <c:v>0.42074029056090001</c:v>
                </c:pt>
                <c:pt idx="77">
                  <c:v>0.44038230762975972</c:v>
                </c:pt>
                <c:pt idx="78">
                  <c:v>0.46017216272297096</c:v>
                </c:pt>
                <c:pt idx="79">
                  <c:v>0.48006119416162762</c:v>
                </c:pt>
                <c:pt idx="80">
                  <c:v>0.5</c:v>
                </c:pt>
                <c:pt idx="81">
                  <c:v>0.51993880583837249</c:v>
                </c:pt>
                <c:pt idx="82">
                  <c:v>0.53982783727702899</c:v>
                </c:pt>
                <c:pt idx="83">
                  <c:v>0.55961769237024273</c:v>
                </c:pt>
                <c:pt idx="84">
                  <c:v>0.57925970943910321</c:v>
                </c:pt>
                <c:pt idx="85">
                  <c:v>0.59870632568292348</c:v>
                </c:pt>
                <c:pt idx="86">
                  <c:v>0.61791142218895279</c:v>
                </c:pt>
                <c:pt idx="87">
                  <c:v>0.6368306511756191</c:v>
                </c:pt>
                <c:pt idx="88">
                  <c:v>0.6554217416103244</c:v>
                </c:pt>
                <c:pt idx="89">
                  <c:v>0.67364477971208014</c:v>
                </c:pt>
                <c:pt idx="90">
                  <c:v>0.69146246127401301</c:v>
                </c:pt>
                <c:pt idx="91">
                  <c:v>0.70884031321165364</c:v>
                </c:pt>
                <c:pt idx="92">
                  <c:v>0.72574688224992645</c:v>
                </c:pt>
                <c:pt idx="93">
                  <c:v>0.7421538891941355</c:v>
                </c:pt>
                <c:pt idx="94">
                  <c:v>0.75803634777692686</c:v>
                </c:pt>
                <c:pt idx="95">
                  <c:v>0.77337264762313185</c:v>
                </c:pt>
                <c:pt idx="96">
                  <c:v>0.78814460141660325</c:v>
                </c:pt>
                <c:pt idx="97">
                  <c:v>0.80233745687730751</c:v>
                </c:pt>
                <c:pt idx="98">
                  <c:v>0.8159398746532408</c:v>
                </c:pt>
                <c:pt idx="99">
                  <c:v>0.82894387369151845</c:v>
                </c:pt>
                <c:pt idx="100">
                  <c:v>0.84134474606854315</c:v>
                </c:pt>
                <c:pt idx="101">
                  <c:v>0.85314094362410431</c:v>
                </c:pt>
                <c:pt idx="102">
                  <c:v>0.86433393905361733</c:v>
                </c:pt>
                <c:pt idx="103">
                  <c:v>0.87492806436284998</c:v>
                </c:pt>
                <c:pt idx="104">
                  <c:v>0.88493032977829167</c:v>
                </c:pt>
                <c:pt idx="105">
                  <c:v>0.89435022633314487</c:v>
                </c:pt>
                <c:pt idx="106">
                  <c:v>0.90319951541438981</c:v>
                </c:pt>
                <c:pt idx="107">
                  <c:v>0.91149200856259793</c:v>
                </c:pt>
                <c:pt idx="108">
                  <c:v>0.91924334076622882</c:v>
                </c:pt>
                <c:pt idx="109">
                  <c:v>0.9264707403903516</c:v>
                </c:pt>
                <c:pt idx="110">
                  <c:v>0.9331927987311418</c:v>
                </c:pt>
                <c:pt idx="111">
                  <c:v>0.93942924199794087</c:v>
                </c:pt>
                <c:pt idx="112">
                  <c:v>0.94520070830044201</c:v>
                </c:pt>
                <c:pt idx="113">
                  <c:v>0.95052853196635179</c:v>
                </c:pt>
                <c:pt idx="114">
                  <c:v>0.95543453724145699</c:v>
                </c:pt>
                <c:pt idx="115">
                  <c:v>0.95994084313618311</c:v>
                </c:pt>
                <c:pt idx="116">
                  <c:v>0.96406968088707423</c:v>
                </c:pt>
                <c:pt idx="117">
                  <c:v>0.96784322520438648</c:v>
                </c:pt>
                <c:pt idx="118">
                  <c:v>0.97128344018399837</c:v>
                </c:pt>
                <c:pt idx="119">
                  <c:v>0.97441194047836144</c:v>
                </c:pt>
                <c:pt idx="120">
                  <c:v>0.9772498680518209</c:v>
                </c:pt>
                <c:pt idx="121">
                  <c:v>0.97981778459429569</c:v>
                </c:pt>
                <c:pt idx="122">
                  <c:v>0.98213557943718344</c:v>
                </c:pt>
                <c:pt idx="123">
                  <c:v>0.98422239260890954</c:v>
                </c:pt>
                <c:pt idx="124">
                  <c:v>0.98609655248650152</c:v>
                </c:pt>
                <c:pt idx="125">
                  <c:v>0.98777552734495533</c:v>
                </c:pt>
                <c:pt idx="126">
                  <c:v>0.98927588997832416</c:v>
                </c:pt>
                <c:pt idx="127">
                  <c:v>0.99061329446516144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18C-4A51-B918-49BFD05861E7}"/>
            </c:ext>
          </c:extLst>
        </c:ser>
        <c:ser>
          <c:idx val="4"/>
          <c:order val="4"/>
          <c:spPr>
            <a:ln w="19050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QC!$C$13:$C$140</c:f>
              <c:numCache>
                <c:formatCode>General</c:formatCode>
                <c:ptCount val="128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0.30000000000000004</c:v>
                </c:pt>
                <c:pt idx="7">
                  <c:v>0.35000000000000003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0.60000000000000009</c:v>
                </c:pt>
                <c:pt idx="13">
                  <c:v>0.65000000000000013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</c:v>
                </c:pt>
                <c:pt idx="17">
                  <c:v>0.85000000000000009</c:v>
                </c:pt>
                <c:pt idx="18">
                  <c:v>0.9</c:v>
                </c:pt>
                <c:pt idx="19">
                  <c:v>0.95000000000000007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1.1499999999999997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1.9500000000000002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2.8499999999999996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3.3499999999999996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3.8499999999999996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</c:numCache>
            </c:numRef>
          </c:xVal>
          <c:yVal>
            <c:numRef>
              <c:f>QC!$G$13:$G$140</c:f>
              <c:numCache>
                <c:formatCode>0.0000</c:formatCode>
                <c:ptCount val="128"/>
                <c:pt idx="0">
                  <c:v>6.3342483666239971E-5</c:v>
                </c:pt>
                <c:pt idx="1">
                  <c:v>6.4684413071836047E-5</c:v>
                </c:pt>
                <c:pt idx="2">
                  <c:v>6.8753850930081142E-5</c:v>
                </c:pt>
                <c:pt idx="3">
                  <c:v>7.568267614865845E-5</c:v>
                </c:pt>
                <c:pt idx="4">
                  <c:v>8.5693792940988472E-5</c:v>
                </c:pt>
                <c:pt idx="5">
                  <c:v>9.9105810975719271E-5</c:v>
                </c:pt>
                <c:pt idx="6">
                  <c:v>1.1633963894841504E-4</c:v>
                </c:pt>
                <c:pt idx="7">
                  <c:v>1.3792703101989101E-4</c:v>
                </c:pt>
                <c:pt idx="8">
                  <c:v>1.6452113406528748E-4</c:v>
                </c:pt>
                <c:pt idx="9">
                  <c:v>1.9690909010561258E-4</c:v>
                </c:pt>
                <c:pt idx="10">
                  <c:v>2.3602675216027885E-4</c:v>
                </c:pt>
                <c:pt idx="11">
                  <c:v>2.8297557259582273E-4</c:v>
                </c:pt>
                <c:pt idx="12">
                  <c:v>3.3904172037935171E-4</c:v>
                </c:pt>
                <c:pt idx="13">
                  <c:v>4.0571747700834926E-4</c:v>
                </c:pt>
                <c:pt idx="14">
                  <c:v>4.8472494983764502E-4</c:v>
                </c:pt>
                <c:pt idx="15">
                  <c:v>5.780421256332825E-4</c:v>
                </c:pt>
                <c:pt idx="16">
                  <c:v>6.8793126606780952E-4</c:v>
                </c:pt>
                <c:pt idx="17">
                  <c:v>8.1696962020061435E-4</c:v>
                </c:pt>
                <c:pt idx="18">
                  <c:v>9.6808239649492944E-4</c:v>
                </c:pt>
                <c:pt idx="19">
                  <c:v>1.1445778984305881E-3</c:v>
                </c:pt>
                <c:pt idx="20">
                  <c:v>1.3501846832020272E-3</c:v>
                </c:pt>
                <c:pt idx="21">
                  <c:v>1.5890905523970877E-3</c:v>
                </c:pt>
                <c:pt idx="22">
                  <c:v>1.8659831271247154E-3</c:v>
                </c:pt>
                <c:pt idx="23">
                  <c:v>2.1860916981427678E-3</c:v>
                </c:pt>
                <c:pt idx="24">
                  <c:v>2.5552299746911537E-3</c:v>
                </c:pt>
                <c:pt idx="25">
                  <c:v>2.9798392846597244E-3</c:v>
                </c:pt>
                <c:pt idx="26">
                  <c:v>3.4670317043810086E-3</c:v>
                </c:pt>
                <c:pt idx="27">
                  <c:v>4.0246325198742827E-3</c:v>
                </c:pt>
                <c:pt idx="28">
                  <c:v>4.6612213441672434E-3</c:v>
                </c:pt>
                <c:pt idx="29">
                  <c:v>5.3861711389767706E-3</c:v>
                </c:pt>
                <c:pt idx="30">
                  <c:v>6.2096843153386389E-3</c:v>
                </c:pt>
                <c:pt idx="31">
                  <c:v>7.1428250187512976E-3</c:v>
                </c:pt>
                <c:pt idx="32">
                  <c:v>8.1975466421864186E-3</c:v>
                </c:pt>
                <c:pt idx="33">
                  <c:v>9.3867135572304212E-3</c:v>
                </c:pt>
                <c:pt idx="34">
                  <c:v>1.0724116012047261E-2</c:v>
                </c:pt>
                <c:pt idx="35">
                  <c:v>1.2224477117217084E-2</c:v>
                </c:pt>
                <c:pt idx="36">
                  <c:v>1.3903450829244601E-2</c:v>
                </c:pt>
                <c:pt idx="37">
                  <c:v>1.5777609848955491E-2</c:v>
                </c:pt>
                <c:pt idx="38">
                  <c:v>1.7864422380324377E-2</c:v>
                </c:pt>
                <c:pt idx="39">
                  <c:v>2.0182216746416851E-2</c:v>
                </c:pt>
                <c:pt idx="40">
                  <c:v>2.2750132934766912E-2</c:v>
                </c:pt>
                <c:pt idx="41">
                  <c:v>2.5588060245867683E-2</c:v>
                </c:pt>
                <c:pt idx="42">
                  <c:v>2.8716560346344178E-2</c:v>
                </c:pt>
                <c:pt idx="43">
                  <c:v>3.2156775183028515E-2</c:v>
                </c:pt>
                <c:pt idx="44">
                  <c:v>3.5930319395241606E-2</c:v>
                </c:pt>
                <c:pt idx="45">
                  <c:v>4.0059157069043505E-2</c:v>
                </c:pt>
                <c:pt idx="46">
                  <c:v>4.4565462907365856E-2</c:v>
                </c:pt>
                <c:pt idx="47">
                  <c:v>4.9471468141305548E-2</c:v>
                </c:pt>
                <c:pt idx="48">
                  <c:v>5.4799291777246538E-2</c:v>
                </c:pt>
                <c:pt idx="49">
                  <c:v>6.0570758057984057E-2</c:v>
                </c:pt>
                <c:pt idx="50">
                  <c:v>6.6807201309018086E-2</c:v>
                </c:pt>
                <c:pt idx="51">
                  <c:v>7.3529259638416833E-2</c:v>
                </c:pt>
                <c:pt idx="52">
                  <c:v>8.0756659254328969E-2</c:v>
                </c:pt>
                <c:pt idx="53">
                  <c:v>8.8507991452056581E-2</c:v>
                </c:pt>
                <c:pt idx="54">
                  <c:v>9.6800484596031314E-2</c:v>
                </c:pt>
                <c:pt idx="55">
                  <c:v>0.10564977367424756</c:v>
                </c:pt>
                <c:pt idx="56">
                  <c:v>0.11506967022693919</c:v>
                </c:pt>
                <c:pt idx="57">
                  <c:v>0.12507193564084271</c:v>
                </c:pt>
                <c:pt idx="58">
                  <c:v>0.13566606094898279</c:v>
                </c:pt>
                <c:pt idx="59">
                  <c:v>0.14685905637772237</c:v>
                </c:pt>
                <c:pt idx="60">
                  <c:v>0.15865525393273686</c:v>
                </c:pt>
                <c:pt idx="61">
                  <c:v>0.17105612630937639</c:v>
                </c:pt>
                <c:pt idx="62">
                  <c:v>0.18406012534738339</c:v>
                </c:pt>
                <c:pt idx="63">
                  <c:v>0.19766254312312626</c:v>
                </c:pt>
                <c:pt idx="64">
                  <c:v>0.21185539858369787</c:v>
                </c:pt>
                <c:pt idx="65">
                  <c:v>0.22662735237707668</c:v>
                </c:pt>
                <c:pt idx="66">
                  <c:v>0.24196365222321692</c:v>
                </c:pt>
                <c:pt idx="67">
                  <c:v>0.25784611080596387</c:v>
                </c:pt>
                <c:pt idx="68">
                  <c:v>0.27425311775014161</c:v>
                </c:pt>
                <c:pt idx="69">
                  <c:v>0.29115968678839299</c:v>
                </c:pt>
                <c:pt idx="70">
                  <c:v>0.30853753872601875</c:v>
                </c:pt>
                <c:pt idx="71">
                  <c:v>0.32635522028794189</c:v>
                </c:pt>
                <c:pt idx="72">
                  <c:v>0.34457825838969064</c:v>
                </c:pt>
                <c:pt idx="73">
                  <c:v>0.363169348824391</c:v>
                </c:pt>
                <c:pt idx="74">
                  <c:v>0.38208857781105438</c:v>
                </c:pt>
                <c:pt idx="75">
                  <c:v>0.40129367431708085</c:v>
                </c:pt>
                <c:pt idx="76">
                  <c:v>0.42074029056090001</c:v>
                </c:pt>
                <c:pt idx="77">
                  <c:v>0.44038230762975972</c:v>
                </c:pt>
                <c:pt idx="78">
                  <c:v>0.46017216272297096</c:v>
                </c:pt>
                <c:pt idx="79">
                  <c:v>0.48006119416162762</c:v>
                </c:pt>
                <c:pt idx="80">
                  <c:v>0.5</c:v>
                </c:pt>
                <c:pt idx="81">
                  <c:v>0.51993880583837249</c:v>
                </c:pt>
                <c:pt idx="82">
                  <c:v>0.53982783727702899</c:v>
                </c:pt>
                <c:pt idx="83">
                  <c:v>0.55961769237024273</c:v>
                </c:pt>
                <c:pt idx="84">
                  <c:v>0.57925970943910321</c:v>
                </c:pt>
                <c:pt idx="85">
                  <c:v>0.59870632568292348</c:v>
                </c:pt>
                <c:pt idx="86">
                  <c:v>0.61791142218895279</c:v>
                </c:pt>
                <c:pt idx="87">
                  <c:v>0.6368306511756191</c:v>
                </c:pt>
                <c:pt idx="88">
                  <c:v>0.6554217416103244</c:v>
                </c:pt>
                <c:pt idx="89">
                  <c:v>0.67364477971208014</c:v>
                </c:pt>
                <c:pt idx="90">
                  <c:v>0.69146246127401301</c:v>
                </c:pt>
                <c:pt idx="91">
                  <c:v>0.70884031321165364</c:v>
                </c:pt>
                <c:pt idx="92">
                  <c:v>0.72574688224992645</c:v>
                </c:pt>
                <c:pt idx="93">
                  <c:v>0.7421538891941355</c:v>
                </c:pt>
                <c:pt idx="94">
                  <c:v>0.75803634777692686</c:v>
                </c:pt>
                <c:pt idx="95">
                  <c:v>0.77337264762313185</c:v>
                </c:pt>
                <c:pt idx="96">
                  <c:v>0.78814460141660325</c:v>
                </c:pt>
                <c:pt idx="97">
                  <c:v>0.80233745687730751</c:v>
                </c:pt>
                <c:pt idx="98">
                  <c:v>0.8159398746532408</c:v>
                </c:pt>
                <c:pt idx="99">
                  <c:v>0.82894387369151845</c:v>
                </c:pt>
                <c:pt idx="100">
                  <c:v>0.84134474606854315</c:v>
                </c:pt>
                <c:pt idx="101">
                  <c:v>0.85314094362410431</c:v>
                </c:pt>
                <c:pt idx="102">
                  <c:v>0.86433393905361733</c:v>
                </c:pt>
                <c:pt idx="103">
                  <c:v>0.87492806436284998</c:v>
                </c:pt>
                <c:pt idx="104">
                  <c:v>0.88493032977829167</c:v>
                </c:pt>
                <c:pt idx="105">
                  <c:v>0.89435022633314487</c:v>
                </c:pt>
                <c:pt idx="106">
                  <c:v>0.90319951541438981</c:v>
                </c:pt>
                <c:pt idx="107">
                  <c:v>0.91149200856259793</c:v>
                </c:pt>
                <c:pt idx="108">
                  <c:v>0.91924334076622882</c:v>
                </c:pt>
                <c:pt idx="109">
                  <c:v>0.9264707403903516</c:v>
                </c:pt>
                <c:pt idx="110">
                  <c:v>0.9331927987311418</c:v>
                </c:pt>
                <c:pt idx="111">
                  <c:v>0.93942924199794087</c:v>
                </c:pt>
                <c:pt idx="112">
                  <c:v>0.94520070830044201</c:v>
                </c:pt>
                <c:pt idx="113">
                  <c:v>0.95052853196635179</c:v>
                </c:pt>
                <c:pt idx="114">
                  <c:v>0.95543453724145699</c:v>
                </c:pt>
                <c:pt idx="115">
                  <c:v>0.95994084313618311</c:v>
                </c:pt>
                <c:pt idx="116">
                  <c:v>0.96406968088707423</c:v>
                </c:pt>
                <c:pt idx="117">
                  <c:v>0.96784322520438648</c:v>
                </c:pt>
                <c:pt idx="118">
                  <c:v>0.97128344018399837</c:v>
                </c:pt>
                <c:pt idx="119">
                  <c:v>0.97441194047836144</c:v>
                </c:pt>
                <c:pt idx="120">
                  <c:v>0.9772498680518209</c:v>
                </c:pt>
                <c:pt idx="121">
                  <c:v>0.97981778459429569</c:v>
                </c:pt>
                <c:pt idx="122">
                  <c:v>0.98213557943718344</c:v>
                </c:pt>
                <c:pt idx="123">
                  <c:v>0.98422239260890954</c:v>
                </c:pt>
                <c:pt idx="124">
                  <c:v>0.98609655248650152</c:v>
                </c:pt>
                <c:pt idx="125">
                  <c:v>0.98777552734495533</c:v>
                </c:pt>
                <c:pt idx="126">
                  <c:v>0.98927588997832416</c:v>
                </c:pt>
                <c:pt idx="127">
                  <c:v>0.99061329446516144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79A-486A-ADF2-F992805BE329}"/>
            </c:ext>
          </c:extLst>
        </c:ser>
        <c:ser>
          <c:idx val="5"/>
          <c:order val="5"/>
          <c:spPr>
            <a:ln w="190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QC!$C$13:$C$140</c:f>
              <c:numCache>
                <c:formatCode>General</c:formatCode>
                <c:ptCount val="128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0.30000000000000004</c:v>
                </c:pt>
                <c:pt idx="7">
                  <c:v>0.35000000000000003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0.60000000000000009</c:v>
                </c:pt>
                <c:pt idx="13">
                  <c:v>0.65000000000000013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</c:v>
                </c:pt>
                <c:pt idx="17">
                  <c:v>0.85000000000000009</c:v>
                </c:pt>
                <c:pt idx="18">
                  <c:v>0.9</c:v>
                </c:pt>
                <c:pt idx="19">
                  <c:v>0.95000000000000007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1.1499999999999997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1.9500000000000002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2.8499999999999996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3.3499999999999996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3.8499999999999996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</c:numCache>
            </c:numRef>
          </c:xVal>
          <c:yVal>
            <c:numRef>
              <c:f>QC!$G$13:$G$140</c:f>
              <c:numCache>
                <c:formatCode>0.0000</c:formatCode>
                <c:ptCount val="128"/>
                <c:pt idx="0">
                  <c:v>6.3342483666239971E-5</c:v>
                </c:pt>
                <c:pt idx="1">
                  <c:v>6.4684413071836047E-5</c:v>
                </c:pt>
                <c:pt idx="2">
                  <c:v>6.8753850930081142E-5</c:v>
                </c:pt>
                <c:pt idx="3">
                  <c:v>7.568267614865845E-5</c:v>
                </c:pt>
                <c:pt idx="4">
                  <c:v>8.5693792940988472E-5</c:v>
                </c:pt>
                <c:pt idx="5">
                  <c:v>9.9105810975719271E-5</c:v>
                </c:pt>
                <c:pt idx="6">
                  <c:v>1.1633963894841504E-4</c:v>
                </c:pt>
                <c:pt idx="7">
                  <c:v>1.3792703101989101E-4</c:v>
                </c:pt>
                <c:pt idx="8">
                  <c:v>1.6452113406528748E-4</c:v>
                </c:pt>
                <c:pt idx="9">
                  <c:v>1.9690909010561258E-4</c:v>
                </c:pt>
                <c:pt idx="10">
                  <c:v>2.3602675216027885E-4</c:v>
                </c:pt>
                <c:pt idx="11">
                  <c:v>2.8297557259582273E-4</c:v>
                </c:pt>
                <c:pt idx="12">
                  <c:v>3.3904172037935171E-4</c:v>
                </c:pt>
                <c:pt idx="13">
                  <c:v>4.0571747700834926E-4</c:v>
                </c:pt>
                <c:pt idx="14">
                  <c:v>4.8472494983764502E-4</c:v>
                </c:pt>
                <c:pt idx="15">
                  <c:v>5.780421256332825E-4</c:v>
                </c:pt>
                <c:pt idx="16">
                  <c:v>6.8793126606780952E-4</c:v>
                </c:pt>
                <c:pt idx="17">
                  <c:v>8.1696962020061435E-4</c:v>
                </c:pt>
                <c:pt idx="18">
                  <c:v>9.6808239649492944E-4</c:v>
                </c:pt>
                <c:pt idx="19">
                  <c:v>1.1445778984305881E-3</c:v>
                </c:pt>
                <c:pt idx="20">
                  <c:v>1.3501846832020272E-3</c:v>
                </c:pt>
                <c:pt idx="21">
                  <c:v>1.5890905523970877E-3</c:v>
                </c:pt>
                <c:pt idx="22">
                  <c:v>1.8659831271247154E-3</c:v>
                </c:pt>
                <c:pt idx="23">
                  <c:v>2.1860916981427678E-3</c:v>
                </c:pt>
                <c:pt idx="24">
                  <c:v>2.5552299746911537E-3</c:v>
                </c:pt>
                <c:pt idx="25">
                  <c:v>2.9798392846597244E-3</c:v>
                </c:pt>
                <c:pt idx="26">
                  <c:v>3.4670317043810086E-3</c:v>
                </c:pt>
                <c:pt idx="27">
                  <c:v>4.0246325198742827E-3</c:v>
                </c:pt>
                <c:pt idx="28">
                  <c:v>4.6612213441672434E-3</c:v>
                </c:pt>
                <c:pt idx="29">
                  <c:v>5.3861711389767706E-3</c:v>
                </c:pt>
                <c:pt idx="30">
                  <c:v>6.2096843153386389E-3</c:v>
                </c:pt>
                <c:pt idx="31">
                  <c:v>7.1428250187512976E-3</c:v>
                </c:pt>
                <c:pt idx="32">
                  <c:v>8.1975466421864186E-3</c:v>
                </c:pt>
                <c:pt idx="33">
                  <c:v>9.3867135572304212E-3</c:v>
                </c:pt>
                <c:pt idx="34">
                  <c:v>1.0724116012047261E-2</c:v>
                </c:pt>
                <c:pt idx="35">
                  <c:v>1.2224477117217084E-2</c:v>
                </c:pt>
                <c:pt idx="36">
                  <c:v>1.3903450829244601E-2</c:v>
                </c:pt>
                <c:pt idx="37">
                  <c:v>1.5777609848955491E-2</c:v>
                </c:pt>
                <c:pt idx="38">
                  <c:v>1.7864422380324377E-2</c:v>
                </c:pt>
                <c:pt idx="39">
                  <c:v>2.0182216746416851E-2</c:v>
                </c:pt>
                <c:pt idx="40">
                  <c:v>2.2750132934766912E-2</c:v>
                </c:pt>
                <c:pt idx="41">
                  <c:v>2.5588060245867683E-2</c:v>
                </c:pt>
                <c:pt idx="42">
                  <c:v>2.8716560346344178E-2</c:v>
                </c:pt>
                <c:pt idx="43">
                  <c:v>3.2156775183028515E-2</c:v>
                </c:pt>
                <c:pt idx="44">
                  <c:v>3.5930319395241606E-2</c:v>
                </c:pt>
                <c:pt idx="45">
                  <c:v>4.0059157069043505E-2</c:v>
                </c:pt>
                <c:pt idx="46">
                  <c:v>4.4565462907365856E-2</c:v>
                </c:pt>
                <c:pt idx="47">
                  <c:v>4.9471468141305548E-2</c:v>
                </c:pt>
                <c:pt idx="48">
                  <c:v>5.4799291777246538E-2</c:v>
                </c:pt>
                <c:pt idx="49">
                  <c:v>6.0570758057984057E-2</c:v>
                </c:pt>
                <c:pt idx="50">
                  <c:v>6.6807201309018086E-2</c:v>
                </c:pt>
                <c:pt idx="51">
                  <c:v>7.3529259638416833E-2</c:v>
                </c:pt>
                <c:pt idx="52">
                  <c:v>8.0756659254328969E-2</c:v>
                </c:pt>
                <c:pt idx="53">
                  <c:v>8.8507991452056581E-2</c:v>
                </c:pt>
                <c:pt idx="54">
                  <c:v>9.6800484596031314E-2</c:v>
                </c:pt>
                <c:pt idx="55">
                  <c:v>0.10564977367424756</c:v>
                </c:pt>
                <c:pt idx="56">
                  <c:v>0.11506967022693919</c:v>
                </c:pt>
                <c:pt idx="57">
                  <c:v>0.12507193564084271</c:v>
                </c:pt>
                <c:pt idx="58">
                  <c:v>0.13566606094898279</c:v>
                </c:pt>
                <c:pt idx="59">
                  <c:v>0.14685905637772237</c:v>
                </c:pt>
                <c:pt idx="60">
                  <c:v>0.15865525393273686</c:v>
                </c:pt>
                <c:pt idx="61">
                  <c:v>0.17105612630937639</c:v>
                </c:pt>
                <c:pt idx="62">
                  <c:v>0.18406012534738339</c:v>
                </c:pt>
                <c:pt idx="63">
                  <c:v>0.19766254312312626</c:v>
                </c:pt>
                <c:pt idx="64">
                  <c:v>0.21185539858369787</c:v>
                </c:pt>
                <c:pt idx="65">
                  <c:v>0.22662735237707668</c:v>
                </c:pt>
                <c:pt idx="66">
                  <c:v>0.24196365222321692</c:v>
                </c:pt>
                <c:pt idx="67">
                  <c:v>0.25784611080596387</c:v>
                </c:pt>
                <c:pt idx="68">
                  <c:v>0.27425311775014161</c:v>
                </c:pt>
                <c:pt idx="69">
                  <c:v>0.29115968678839299</c:v>
                </c:pt>
                <c:pt idx="70">
                  <c:v>0.30853753872601875</c:v>
                </c:pt>
                <c:pt idx="71">
                  <c:v>0.32635522028794189</c:v>
                </c:pt>
                <c:pt idx="72">
                  <c:v>0.34457825838969064</c:v>
                </c:pt>
                <c:pt idx="73">
                  <c:v>0.363169348824391</c:v>
                </c:pt>
                <c:pt idx="74">
                  <c:v>0.38208857781105438</c:v>
                </c:pt>
                <c:pt idx="75">
                  <c:v>0.40129367431708085</c:v>
                </c:pt>
                <c:pt idx="76">
                  <c:v>0.42074029056090001</c:v>
                </c:pt>
                <c:pt idx="77">
                  <c:v>0.44038230762975972</c:v>
                </c:pt>
                <c:pt idx="78">
                  <c:v>0.46017216272297096</c:v>
                </c:pt>
                <c:pt idx="79">
                  <c:v>0.48006119416162762</c:v>
                </c:pt>
                <c:pt idx="80">
                  <c:v>0.5</c:v>
                </c:pt>
                <c:pt idx="81">
                  <c:v>0.51993880583837249</c:v>
                </c:pt>
                <c:pt idx="82">
                  <c:v>0.53982783727702899</c:v>
                </c:pt>
                <c:pt idx="83">
                  <c:v>0.55961769237024273</c:v>
                </c:pt>
                <c:pt idx="84">
                  <c:v>0.57925970943910321</c:v>
                </c:pt>
                <c:pt idx="85">
                  <c:v>0.59870632568292348</c:v>
                </c:pt>
                <c:pt idx="86">
                  <c:v>0.61791142218895279</c:v>
                </c:pt>
                <c:pt idx="87">
                  <c:v>0.6368306511756191</c:v>
                </c:pt>
                <c:pt idx="88">
                  <c:v>0.6554217416103244</c:v>
                </c:pt>
                <c:pt idx="89">
                  <c:v>0.67364477971208014</c:v>
                </c:pt>
                <c:pt idx="90">
                  <c:v>0.69146246127401301</c:v>
                </c:pt>
                <c:pt idx="91">
                  <c:v>0.70884031321165364</c:v>
                </c:pt>
                <c:pt idx="92">
                  <c:v>0.72574688224992645</c:v>
                </c:pt>
                <c:pt idx="93">
                  <c:v>0.7421538891941355</c:v>
                </c:pt>
                <c:pt idx="94">
                  <c:v>0.75803634777692686</c:v>
                </c:pt>
                <c:pt idx="95">
                  <c:v>0.77337264762313185</c:v>
                </c:pt>
                <c:pt idx="96">
                  <c:v>0.78814460141660325</c:v>
                </c:pt>
                <c:pt idx="97">
                  <c:v>0.80233745687730751</c:v>
                </c:pt>
                <c:pt idx="98">
                  <c:v>0.8159398746532408</c:v>
                </c:pt>
                <c:pt idx="99">
                  <c:v>0.82894387369151845</c:v>
                </c:pt>
                <c:pt idx="100">
                  <c:v>0.84134474606854315</c:v>
                </c:pt>
                <c:pt idx="101">
                  <c:v>0.85314094362410431</c:v>
                </c:pt>
                <c:pt idx="102">
                  <c:v>0.86433393905361733</c:v>
                </c:pt>
                <c:pt idx="103">
                  <c:v>0.87492806436284998</c:v>
                </c:pt>
                <c:pt idx="104">
                  <c:v>0.88493032977829167</c:v>
                </c:pt>
                <c:pt idx="105">
                  <c:v>0.89435022633314487</c:v>
                </c:pt>
                <c:pt idx="106">
                  <c:v>0.90319951541438981</c:v>
                </c:pt>
                <c:pt idx="107">
                  <c:v>0.91149200856259793</c:v>
                </c:pt>
                <c:pt idx="108">
                  <c:v>0.91924334076622882</c:v>
                </c:pt>
                <c:pt idx="109">
                  <c:v>0.9264707403903516</c:v>
                </c:pt>
                <c:pt idx="110">
                  <c:v>0.9331927987311418</c:v>
                </c:pt>
                <c:pt idx="111">
                  <c:v>0.93942924199794087</c:v>
                </c:pt>
                <c:pt idx="112">
                  <c:v>0.94520070830044201</c:v>
                </c:pt>
                <c:pt idx="113">
                  <c:v>0.95052853196635179</c:v>
                </c:pt>
                <c:pt idx="114">
                  <c:v>0.95543453724145699</c:v>
                </c:pt>
                <c:pt idx="115">
                  <c:v>0.95994084313618311</c:v>
                </c:pt>
                <c:pt idx="116">
                  <c:v>0.96406968088707423</c:v>
                </c:pt>
                <c:pt idx="117">
                  <c:v>0.96784322520438648</c:v>
                </c:pt>
                <c:pt idx="118">
                  <c:v>0.97128344018399837</c:v>
                </c:pt>
                <c:pt idx="119">
                  <c:v>0.97441194047836144</c:v>
                </c:pt>
                <c:pt idx="120">
                  <c:v>0.9772498680518209</c:v>
                </c:pt>
                <c:pt idx="121">
                  <c:v>0.97981778459429569</c:v>
                </c:pt>
                <c:pt idx="122">
                  <c:v>0.98213557943718344</c:v>
                </c:pt>
                <c:pt idx="123">
                  <c:v>0.98422239260890954</c:v>
                </c:pt>
                <c:pt idx="124">
                  <c:v>0.98609655248650152</c:v>
                </c:pt>
                <c:pt idx="125">
                  <c:v>0.98777552734495533</c:v>
                </c:pt>
                <c:pt idx="126">
                  <c:v>0.98927588997832416</c:v>
                </c:pt>
                <c:pt idx="127">
                  <c:v>0.99061329446516144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79A-486A-ADF2-F992805BE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953720"/>
        <c:axId val="240952152"/>
      </c:scatterChart>
      <c:valAx>
        <c:axId val="240953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fa-IR" sz="10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fa-IR" sz="1000" b="1" i="0" u="none" strike="noStrik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fa-I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a-IR" sz="10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fa-IR"/>
          </a:p>
        </c:txPr>
        <c:crossAx val="240952152"/>
        <c:crossesAt val="0"/>
        <c:crossBetween val="midCat"/>
        <c:majorUnit val="0.5"/>
      </c:valAx>
      <c:valAx>
        <c:axId val="2409521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16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600" b="1" i="0" u="none" strike="noStrike" kern="1200" baseline="-250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ed</a:t>
                </a:r>
                <a:r>
                  <a:rPr lang="en-US" sz="1600" b="1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6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or</a:t>
                </a:r>
                <a:r>
                  <a:rPr lang="en-US" sz="1600" b="1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600" b="1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600" b="1" i="0" u="none" strike="noStrike" kern="1200" baseline="-250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Rejection</a:t>
                </a:r>
                <a:endParaRPr lang="en-US" sz="1600" b="1" i="0" u="none" strike="noStrike" kern="1200" baseline="-250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2.5368939393939399E-2"/>
              <c:y val="0.287333024691357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1600" b="1" i="0" u="none" strike="noStrik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fa-IR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fa-IR" sz="10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fa-IR"/>
          </a:p>
        </c:txPr>
        <c:crossAx val="240953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38100" cap="flat" cmpd="sng" algn="ctr">
      <a:solidFill>
        <a:schemeClr val="accent1">
          <a:lumMod val="75000"/>
        </a:schemeClr>
      </a:solidFill>
      <a:prstDash val="solid"/>
      <a:round/>
    </a:ln>
    <a:effectLst/>
  </c:spPr>
  <c:txPr>
    <a:bodyPr/>
    <a:lstStyle/>
    <a:p>
      <a:pPr algn="ctr" rtl="0">
        <a:defRPr lang="fa-IR" sz="1000" b="1" i="0" u="none" strike="noStrik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pPr>
      <a:endParaRPr lang="fa-I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3073073073073"/>
          <c:y val="0.11367283950617285"/>
          <c:w val="0.78744594594594586"/>
          <c:h val="0.71478580246913614"/>
        </c:manualLayout>
      </c:layout>
      <c:scatterChart>
        <c:scatterStyle val="smoothMarker"/>
        <c:varyColors val="0"/>
        <c:ser>
          <c:idx val="1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QC!$C$13:$C$434</c:f>
              <c:numCache>
                <c:formatCode>General</c:formatCode>
                <c:ptCount val="422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0.30000000000000004</c:v>
                </c:pt>
                <c:pt idx="7">
                  <c:v>0.35000000000000003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0.60000000000000009</c:v>
                </c:pt>
                <c:pt idx="13">
                  <c:v>0.65000000000000013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</c:v>
                </c:pt>
                <c:pt idx="17">
                  <c:v>0.85000000000000009</c:v>
                </c:pt>
                <c:pt idx="18">
                  <c:v>0.9</c:v>
                </c:pt>
                <c:pt idx="19">
                  <c:v>0.95000000000000007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1.1499999999999997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1.9500000000000002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2.8499999999999996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3.3499999999999996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3.8499999999999996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6.6499999999999995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7.1499999999999995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7.6499999999999995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8.2000000000000011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8.3500000000000014</c:v>
                </c:pt>
                <c:pt idx="168">
                  <c:v>8.4</c:v>
                </c:pt>
                <c:pt idx="169">
                  <c:v>8.4500000000000011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8.7000000000000011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8.8500000000000014</c:v>
                </c:pt>
                <c:pt idx="178">
                  <c:v>8.9</c:v>
                </c:pt>
                <c:pt idx="179">
                  <c:v>8.9500000000000011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9.2000000000000011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9.3500000000000014</c:v>
                </c:pt>
                <c:pt idx="188">
                  <c:v>9.4</c:v>
                </c:pt>
                <c:pt idx="189">
                  <c:v>9.4500000000000011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9.7000000000000011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9.8500000000000014</c:v>
                </c:pt>
                <c:pt idx="198">
                  <c:v>9.9</c:v>
                </c:pt>
                <c:pt idx="199">
                  <c:v>9.9500000000000011</c:v>
                </c:pt>
                <c:pt idx="200">
                  <c:v>10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10.200000000000001</c:v>
                </c:pt>
                <c:pt idx="205">
                  <c:v>10.25</c:v>
                </c:pt>
                <c:pt idx="206">
                  <c:v>10.3</c:v>
                </c:pt>
                <c:pt idx="207">
                  <c:v>10.350000000000001</c:v>
                </c:pt>
                <c:pt idx="208">
                  <c:v>10.4</c:v>
                </c:pt>
                <c:pt idx="209">
                  <c:v>10.450000000000001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10.850000000000001</c:v>
                </c:pt>
                <c:pt idx="218">
                  <c:v>10.9</c:v>
                </c:pt>
                <c:pt idx="219">
                  <c:v>10.950000000000001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11.350000000000001</c:v>
                </c:pt>
                <c:pt idx="228">
                  <c:v>11.4</c:v>
                </c:pt>
                <c:pt idx="229">
                  <c:v>11.450000000000001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11.850000000000001</c:v>
                </c:pt>
                <c:pt idx="238">
                  <c:v>11.9</c:v>
                </c:pt>
                <c:pt idx="239">
                  <c:v>11.950000000000001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12.350000000000001</c:v>
                </c:pt>
                <c:pt idx="248">
                  <c:v>12.4</c:v>
                </c:pt>
                <c:pt idx="249">
                  <c:v>12.450000000000001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12.850000000000001</c:v>
                </c:pt>
                <c:pt idx="258">
                  <c:v>12.9</c:v>
                </c:pt>
                <c:pt idx="259">
                  <c:v>12.950000000000001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13.350000000000001</c:v>
                </c:pt>
                <c:pt idx="268">
                  <c:v>13.4</c:v>
                </c:pt>
                <c:pt idx="269">
                  <c:v>13.450000000000001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13.850000000000001</c:v>
                </c:pt>
                <c:pt idx="278">
                  <c:v>13.9</c:v>
                </c:pt>
                <c:pt idx="279">
                  <c:v>13.950000000000001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14.350000000000001</c:v>
                </c:pt>
                <c:pt idx="288">
                  <c:v>14.4</c:v>
                </c:pt>
                <c:pt idx="289">
                  <c:v>14.450000000000001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14.850000000000001</c:v>
                </c:pt>
                <c:pt idx="298">
                  <c:v>14.9</c:v>
                </c:pt>
                <c:pt idx="299">
                  <c:v>14.950000000000001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15.350000000000001</c:v>
                </c:pt>
                <c:pt idx="308">
                  <c:v>15.4</c:v>
                </c:pt>
                <c:pt idx="309">
                  <c:v>15.450000000000001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15.850000000000001</c:v>
                </c:pt>
                <c:pt idx="318">
                  <c:v>15.9</c:v>
                </c:pt>
                <c:pt idx="319">
                  <c:v>15.950000000000001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20.650000000000002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</c:numCache>
            </c:numRef>
          </c:xVal>
          <c:yVal>
            <c:numRef>
              <c:f>QC!$H$13:$H$434</c:f>
              <c:numCache>
                <c:formatCode>0.0000</c:formatCode>
                <c:ptCount val="422"/>
                <c:pt idx="0">
                  <c:v>0.99993665751633376</c:v>
                </c:pt>
                <c:pt idx="1">
                  <c:v>0.99993531558692816</c:v>
                </c:pt>
                <c:pt idx="2">
                  <c:v>0.99993124614906992</c:v>
                </c:pt>
                <c:pt idx="3">
                  <c:v>0.99992431732385145</c:v>
                </c:pt>
                <c:pt idx="4">
                  <c:v>0.9999143062070589</c:v>
                </c:pt>
                <c:pt idx="5">
                  <c:v>0.99990089418902439</c:v>
                </c:pt>
                <c:pt idx="6">
                  <c:v>0.99988366036105158</c:v>
                </c:pt>
                <c:pt idx="7">
                  <c:v>0.99986207296898011</c:v>
                </c:pt>
                <c:pt idx="8">
                  <c:v>0.9998354788659346</c:v>
                </c:pt>
                <c:pt idx="9">
                  <c:v>0.9998030909098945</c:v>
                </c:pt>
                <c:pt idx="10">
                  <c:v>0.99976397324783961</c:v>
                </c:pt>
                <c:pt idx="11">
                  <c:v>0.99971702442740418</c:v>
                </c:pt>
                <c:pt idx="12">
                  <c:v>0.99966095827962054</c:v>
                </c:pt>
                <c:pt idx="13">
                  <c:v>0.99959428252299154</c:v>
                </c:pt>
                <c:pt idx="14">
                  <c:v>0.99951527505016236</c:v>
                </c:pt>
                <c:pt idx="15">
                  <c:v>0.99942195787436661</c:v>
                </c:pt>
                <c:pt idx="16">
                  <c:v>0.99931206873393197</c:v>
                </c:pt>
                <c:pt idx="17">
                  <c:v>0.9991830303797995</c:v>
                </c:pt>
                <c:pt idx="18">
                  <c:v>0.99903191760350529</c:v>
                </c:pt>
                <c:pt idx="19">
                  <c:v>0.99885542210156952</c:v>
                </c:pt>
                <c:pt idx="20">
                  <c:v>0.9986498153167982</c:v>
                </c:pt>
                <c:pt idx="21">
                  <c:v>0.99841090944760269</c:v>
                </c:pt>
                <c:pt idx="22">
                  <c:v>0.9981340168728754</c:v>
                </c:pt>
                <c:pt idx="23">
                  <c:v>0.99781390830185712</c:v>
                </c:pt>
                <c:pt idx="24">
                  <c:v>0.99744477002530874</c:v>
                </c:pt>
                <c:pt idx="25">
                  <c:v>0.99702016071534016</c:v>
                </c:pt>
                <c:pt idx="26">
                  <c:v>0.99653296829561877</c:v>
                </c:pt>
                <c:pt idx="27">
                  <c:v>0.99597536748012572</c:v>
                </c:pt>
                <c:pt idx="28">
                  <c:v>0.99533877865583276</c:v>
                </c:pt>
                <c:pt idx="29">
                  <c:v>0.99461382886102312</c:v>
                </c:pt>
                <c:pt idx="30">
                  <c:v>0.99379031568466147</c:v>
                </c:pt>
                <c:pt idx="31">
                  <c:v>0.99285717498124848</c:v>
                </c:pt>
                <c:pt idx="32">
                  <c:v>0.9918024533578137</c:v>
                </c:pt>
                <c:pt idx="33">
                  <c:v>0.99061328644276958</c:v>
                </c:pt>
                <c:pt idx="34">
                  <c:v>0.98927588398795252</c:v>
                </c:pt>
                <c:pt idx="35">
                  <c:v>0.98777552288278292</c:v>
                </c:pt>
                <c:pt idx="36">
                  <c:v>0.98609654917075529</c:v>
                </c:pt>
                <c:pt idx="37">
                  <c:v>0.9842223901510444</c:v>
                </c:pt>
                <c:pt idx="38">
                  <c:v>0.98213557761967563</c:v>
                </c:pt>
                <c:pt idx="39">
                  <c:v>0.97981778325358326</c:v>
                </c:pt>
                <c:pt idx="40">
                  <c:v>0.9772498670652332</c:v>
                </c:pt>
                <c:pt idx="41">
                  <c:v>0.97441193975413232</c:v>
                </c:pt>
                <c:pt idx="42">
                  <c:v>0.97128343965365582</c:v>
                </c:pt>
                <c:pt idx="43">
                  <c:v>0.9678432248169716</c:v>
                </c:pt>
                <c:pt idx="44">
                  <c:v>0.96406968060475851</c:v>
                </c:pt>
                <c:pt idx="45">
                  <c:v>0.95994084293095661</c:v>
                </c:pt>
                <c:pt idx="46">
                  <c:v>0.95543453709263404</c:v>
                </c:pt>
                <c:pt idx="47">
                  <c:v>0.95052853185869457</c:v>
                </c:pt>
                <c:pt idx="48">
                  <c:v>0.94520070822275348</c:v>
                </c:pt>
                <c:pt idx="49">
                  <c:v>0.93942924194201582</c:v>
                </c:pt>
                <c:pt idx="50">
                  <c:v>0.93319279869098193</c:v>
                </c:pt>
                <c:pt idx="51">
                  <c:v>0.92647074036158328</c:v>
                </c:pt>
                <c:pt idx="52">
                  <c:v>0.91924334074567093</c:v>
                </c:pt>
                <c:pt idx="53">
                  <c:v>0.91149200854794332</c:v>
                </c:pt>
                <c:pt idx="54">
                  <c:v>0.9031995154039687</c:v>
                </c:pt>
                <c:pt idx="55">
                  <c:v>0.89435022632575245</c:v>
                </c:pt>
                <c:pt idx="56">
                  <c:v>0.88493032977306063</c:v>
                </c:pt>
                <c:pt idx="57">
                  <c:v>0.87492806435915749</c:v>
                </c:pt>
                <c:pt idx="58">
                  <c:v>0.86433393905101719</c:v>
                </c:pt>
                <c:pt idx="59">
                  <c:v>0.85314094362227777</c:v>
                </c:pt>
                <c:pt idx="60">
                  <c:v>0.84134474606726317</c:v>
                </c:pt>
                <c:pt idx="61">
                  <c:v>0.82894387369062372</c:v>
                </c:pt>
                <c:pt idx="62">
                  <c:v>0.81593987465261664</c:v>
                </c:pt>
                <c:pt idx="63">
                  <c:v>0.80233745687687374</c:v>
                </c:pt>
                <c:pt idx="64">
                  <c:v>0.78814460141630227</c:v>
                </c:pt>
                <c:pt idx="65">
                  <c:v>0.77337264762292335</c:v>
                </c:pt>
                <c:pt idx="66">
                  <c:v>0.75803634777678308</c:v>
                </c:pt>
                <c:pt idx="67">
                  <c:v>0.74215388919403613</c:v>
                </c:pt>
                <c:pt idx="68">
                  <c:v>0.72574688224985862</c:v>
                </c:pt>
                <c:pt idx="69">
                  <c:v>0.70884031321160712</c:v>
                </c:pt>
                <c:pt idx="70">
                  <c:v>0.69146246127398114</c:v>
                </c:pt>
                <c:pt idx="71">
                  <c:v>0.67364477971205838</c:v>
                </c:pt>
                <c:pt idx="72">
                  <c:v>0.65542174161030953</c:v>
                </c:pt>
                <c:pt idx="73">
                  <c:v>0.63683065117560911</c:v>
                </c:pt>
                <c:pt idx="74">
                  <c:v>0.6179114221889459</c:v>
                </c:pt>
                <c:pt idx="75">
                  <c:v>0.59870632568291893</c:v>
                </c:pt>
                <c:pt idx="76">
                  <c:v>0.5792597094391001</c:v>
                </c:pt>
                <c:pt idx="77">
                  <c:v>0.5596176923702405</c:v>
                </c:pt>
                <c:pt idx="78">
                  <c:v>0.53982783727702921</c:v>
                </c:pt>
                <c:pt idx="79">
                  <c:v>0.51993880583837249</c:v>
                </c:pt>
                <c:pt idx="80">
                  <c:v>0.5</c:v>
                </c:pt>
                <c:pt idx="81">
                  <c:v>0.48006119416162762</c:v>
                </c:pt>
                <c:pt idx="82">
                  <c:v>0.46017216272297118</c:v>
                </c:pt>
                <c:pt idx="83">
                  <c:v>0.44038230762975739</c:v>
                </c:pt>
                <c:pt idx="84">
                  <c:v>0.4207402905608969</c:v>
                </c:pt>
                <c:pt idx="85">
                  <c:v>0.4012936743170763</c:v>
                </c:pt>
                <c:pt idx="86">
                  <c:v>0.3820885778110476</c:v>
                </c:pt>
                <c:pt idx="87">
                  <c:v>0.36316934882438101</c:v>
                </c:pt>
                <c:pt idx="88">
                  <c:v>0.34457825838967582</c:v>
                </c:pt>
                <c:pt idx="89">
                  <c:v>0.32635522028792002</c:v>
                </c:pt>
                <c:pt idx="90">
                  <c:v>0.30853753872598683</c:v>
                </c:pt>
                <c:pt idx="91">
                  <c:v>0.29115968678834636</c:v>
                </c:pt>
                <c:pt idx="92">
                  <c:v>0.27425311775007366</c:v>
                </c:pt>
                <c:pt idx="93">
                  <c:v>0.25784611080586467</c:v>
                </c:pt>
                <c:pt idx="94">
                  <c:v>0.24196365222307303</c:v>
                </c:pt>
                <c:pt idx="95">
                  <c:v>0.22662735237686826</c:v>
                </c:pt>
                <c:pt idx="96">
                  <c:v>0.2118553985833968</c:v>
                </c:pt>
                <c:pt idx="97">
                  <c:v>0.19766254312269241</c:v>
                </c:pt>
                <c:pt idx="98">
                  <c:v>0.18406012534675942</c:v>
                </c:pt>
                <c:pt idx="99">
                  <c:v>0.17105612630848177</c:v>
                </c:pt>
                <c:pt idx="100">
                  <c:v>0.15865525393145696</c:v>
                </c:pt>
                <c:pt idx="101">
                  <c:v>0.14685905637589591</c:v>
                </c:pt>
                <c:pt idx="102">
                  <c:v>0.1356660609463827</c:v>
                </c:pt>
                <c:pt idx="103">
                  <c:v>0.12507193563715013</c:v>
                </c:pt>
                <c:pt idx="104">
                  <c:v>0.11506967022170822</c:v>
                </c:pt>
                <c:pt idx="105">
                  <c:v>0.10564977366685525</c:v>
                </c:pt>
                <c:pt idx="106">
                  <c:v>9.6800484585610316E-2</c:v>
                </c:pt>
                <c:pt idx="107">
                  <c:v>8.8507991437402081E-2</c:v>
                </c:pt>
                <c:pt idx="108">
                  <c:v>8.0756659233770969E-2</c:v>
                </c:pt>
                <c:pt idx="109">
                  <c:v>7.352925960964829E-2</c:v>
                </c:pt>
                <c:pt idx="110">
                  <c:v>6.6807201268858099E-2</c:v>
                </c:pt>
                <c:pt idx="111">
                  <c:v>6.0570758002059008E-2</c:v>
                </c:pt>
                <c:pt idx="112">
                  <c:v>5.4799291699558009E-2</c:v>
                </c:pt>
                <c:pt idx="113">
                  <c:v>4.947146803364811E-2</c:v>
                </c:pt>
                <c:pt idx="114">
                  <c:v>4.456546275854302E-2</c:v>
                </c:pt>
                <c:pt idx="115">
                  <c:v>4.00591568638171E-2</c:v>
                </c:pt>
                <c:pt idx="116">
                  <c:v>3.5930319112925782E-2</c:v>
                </c:pt>
                <c:pt idx="117">
                  <c:v>3.2156774795613748E-2</c:v>
                </c:pt>
                <c:pt idx="118">
                  <c:v>2.8716559816001734E-2</c:v>
                </c:pt>
                <c:pt idx="119">
                  <c:v>2.5588059521638562E-2</c:v>
                </c:pt>
                <c:pt idx="120">
                  <c:v>2.2750131948179212E-2</c:v>
                </c:pt>
                <c:pt idx="121">
                  <c:v>2.0182215405704425E-2</c:v>
                </c:pt>
                <c:pt idx="122">
                  <c:v>1.7864420562816567E-2</c:v>
                </c:pt>
                <c:pt idx="123">
                  <c:v>1.5777607391090465E-2</c:v>
                </c:pt>
                <c:pt idx="124">
                  <c:v>1.3903447513498592E-2</c:v>
                </c:pt>
                <c:pt idx="125">
                  <c:v>1.2224472655044671E-2</c:v>
                </c:pt>
                <c:pt idx="126">
                  <c:v>1.0724110021675838E-2</c:v>
                </c:pt>
                <c:pt idx="127">
                  <c:v>9.3867055348385593E-3</c:v>
                </c:pt>
                <c:pt idx="128">
                  <c:v>8.1975359245961554E-3</c:v>
                </c:pt>
                <c:pt idx="129">
                  <c:v>7.1428107352714543E-3</c:v>
                </c:pt>
                <c:pt idx="130">
                  <c:v>6.2096653257761609E-3</c:v>
                </c:pt>
                <c:pt idx="131">
                  <c:v>5.3861459540667234E-3</c:v>
                </c:pt>
                <c:pt idx="132">
                  <c:v>4.661188023718732E-3</c:v>
                </c:pt>
                <c:pt idx="133">
                  <c:v>4.024588542758333E-3</c:v>
                </c:pt>
                <c:pt idx="134">
                  <c:v>3.4669738030406187E-3</c:v>
                </c:pt>
                <c:pt idx="135">
                  <c:v>2.9797632350545555E-3</c:v>
                </c:pt>
                <c:pt idx="136">
                  <c:v>2.5551303304279802E-3</c:v>
                </c:pt>
                <c:pt idx="137">
                  <c:v>2.1859614549132327E-3</c:v>
                </c:pt>
                <c:pt idx="138">
                  <c:v>1.8658133003840449E-3</c:v>
                </c:pt>
                <c:pt idx="139">
                  <c:v>1.5888696473648212E-3</c:v>
                </c:pt>
                <c:pt idx="140">
                  <c:v>1.3498980316301037E-3</c:v>
                </c:pt>
                <c:pt idx="141">
                  <c:v>1.1442068310226763E-3</c:v>
                </c:pt>
                <c:pt idx="142">
                  <c:v>9.6760321321831566E-4</c:v>
                </c:pt>
                <c:pt idx="143">
                  <c:v>8.1635231282850573E-4</c:v>
                </c:pt>
                <c:pt idx="144">
                  <c:v>6.8713793791586064E-4</c:v>
                </c:pt>
                <c:pt idx="145">
                  <c:v>5.7702504239076668E-4</c:v>
                </c:pt>
                <c:pt idx="146">
                  <c:v>4.8342414238378172E-4</c:v>
                </c:pt>
                <c:pt idx="147">
                  <c:v>4.0405780186403295E-4</c:v>
                </c:pt>
                <c:pt idx="148">
                  <c:v>3.3692926567685527E-4</c:v>
                </c:pt>
                <c:pt idx="149">
                  <c:v>2.8029327681622373E-4</c:v>
                </c:pt>
                <c:pt idx="150">
                  <c:v>2.3262907903554014E-4</c:v>
                </c:pt>
                <c:pt idx="151">
                  <c:v>1.9261557563565742E-4</c:v>
                </c:pt>
                <c:pt idx="152">
                  <c:v>1.5910859015755291E-4</c:v>
                </c:pt>
                <c:pt idx="153">
                  <c:v>1.3112015442051653E-4</c:v>
                </c:pt>
                <c:pt idx="154">
                  <c:v>1.0779973347740945E-4</c:v>
                </c:pt>
                <c:pt idx="155">
                  <c:v>8.841728520081471E-5</c:v>
                </c:pt>
                <c:pt idx="156">
                  <c:v>7.2348043925085675E-5</c:v>
                </c:pt>
                <c:pt idx="157">
                  <c:v>5.9058912418974436E-5</c:v>
                </c:pt>
                <c:pt idx="158">
                  <c:v>4.8096344017589685E-5</c:v>
                </c:pt>
                <c:pt idx="159">
                  <c:v>3.9075596597770726E-5</c:v>
                </c:pt>
                <c:pt idx="160">
                  <c:v>3.1671241833119999E-5</c:v>
                </c:pt>
                <c:pt idx="161">
                  <c:v>2.5608816474065338E-5</c:v>
                </c:pt>
                <c:pt idx="162">
                  <c:v>2.065750691249147E-5</c:v>
                </c:pt>
                <c:pt idx="163">
                  <c:v>1.6623763729684E-5</c:v>
                </c:pt>
                <c:pt idx="164">
                  <c:v>1.3345749015902802E-5</c:v>
                </c:pt>
                <c:pt idx="165">
                  <c:v>1.0688525774904539E-5</c:v>
                </c:pt>
                <c:pt idx="166">
                  <c:v>8.5399054710055839E-6</c:v>
                </c:pt>
                <c:pt idx="167">
                  <c:v>6.8068765993745143E-6</c:v>
                </c:pt>
                <c:pt idx="168">
                  <c:v>5.4125439077346041E-6</c:v>
                </c:pt>
                <c:pt idx="169">
                  <c:v>4.293514469955185E-6</c:v>
                </c:pt>
                <c:pt idx="170">
                  <c:v>3.3976731247387097E-6</c:v>
                </c:pt>
                <c:pt idx="171">
                  <c:v>2.6822957795991095E-6</c:v>
                </c:pt>
                <c:pt idx="172">
                  <c:v>2.112454702496437E-6</c:v>
                </c:pt>
                <c:pt idx="173">
                  <c:v>1.6596751443165311E-6</c:v>
                </c:pt>
                <c:pt idx="174">
                  <c:v>1.3008074538634067E-6</c:v>
                </c:pt>
                <c:pt idx="175">
                  <c:v>1.0170832425160374E-6</c:v>
                </c:pt>
                <c:pt idx="176">
                  <c:v>7.933281519489913E-7</c:v>
                </c:pt>
                <c:pt idx="177">
                  <c:v>6.1730737199727802E-7</c:v>
                </c:pt>
                <c:pt idx="178">
                  <c:v>4.7918327661378178E-7</c:v>
                </c:pt>
                <c:pt idx="179">
                  <c:v>3.7106740791159625E-7</c:v>
                </c:pt>
                <c:pt idx="180">
                  <c:v>2.8665157192353529E-7</c:v>
                </c:pt>
                <c:pt idx="181">
                  <c:v>2.209050322665719E-7</c:v>
                </c:pt>
                <c:pt idx="182">
                  <c:v>1.6982674067023148E-7</c:v>
                </c:pt>
                <c:pt idx="183">
                  <c:v>1.3024322953469894E-7</c:v>
                </c:pt>
                <c:pt idx="184">
                  <c:v>9.9644263173992522E-8</c:v>
                </c:pt>
                <c:pt idx="185">
                  <c:v>7.6049605168826444E-8</c:v>
                </c:pt>
                <c:pt idx="186">
                  <c:v>5.7901340388966125E-8</c:v>
                </c:pt>
                <c:pt idx="187">
                  <c:v>4.3977115948834486E-8</c:v>
                </c:pt>
                <c:pt idx="188">
                  <c:v>3.3320448511453562E-8</c:v>
                </c:pt>
                <c:pt idx="189">
                  <c:v>2.5184910046327512E-8</c:v>
                </c:pt>
                <c:pt idx="190">
                  <c:v>1.8989562478033416E-8</c:v>
                </c:pt>
                <c:pt idx="191">
                  <c:v>1.4283479843335567E-8</c:v>
                </c:pt>
                <c:pt idx="192">
                  <c:v>1.0717590259723413E-8</c:v>
                </c:pt>
                <c:pt idx="193">
                  <c:v>8.022391861928218E-9</c:v>
                </c:pt>
                <c:pt idx="194">
                  <c:v>5.9903714211273537E-9</c:v>
                </c:pt>
                <c:pt idx="195">
                  <c:v>4.462172409347433E-9</c:v>
                </c:pt>
                <c:pt idx="196">
                  <c:v>3.3157460110899718E-9</c:v>
                </c:pt>
                <c:pt idx="197">
                  <c:v>2.4578650226203548E-9</c:v>
                </c:pt>
                <c:pt idx="198">
                  <c:v>1.8175078109194948E-9</c:v>
                </c:pt>
                <c:pt idx="199">
                  <c:v>1.3407124299646975E-9</c:v>
                </c:pt>
                <c:pt idx="200">
                  <c:v>9.8658770042448024E-10</c:v>
                </c:pt>
                <c:pt idx="201">
                  <c:v>7.2422912111846978E-10</c:v>
                </c:pt>
                <c:pt idx="202">
                  <c:v>5.3034232561088888E-10</c:v>
                </c:pt>
                <c:pt idx="203">
                  <c:v>3.8741476693360271E-10</c:v>
                </c:pt>
                <c:pt idx="204">
                  <c:v>2.823158373743696E-10</c:v>
                </c:pt>
                <c:pt idx="205">
                  <c:v>2.0522639143649715E-10</c:v>
                </c:pt>
                <c:pt idx="206">
                  <c:v>1.4882284293804567E-10</c:v>
                </c:pt>
                <c:pt idx="207">
                  <c:v>1.0765743851948177E-10</c:v>
                </c:pt>
                <c:pt idx="208">
                  <c:v>7.768852228196013E-11</c:v>
                </c:pt>
                <c:pt idx="209">
                  <c:v>5.5925042374838111E-11</c:v>
                </c:pt>
                <c:pt idx="210">
                  <c:v>4.0159986447463351E-11</c:v>
                </c:pt>
                <c:pt idx="211">
                  <c:v>2.8768543103296916E-11</c:v>
                </c:pt>
                <c:pt idx="212">
                  <c:v>2.0557888724681574E-11</c:v>
                </c:pt>
                <c:pt idx="213">
                  <c:v>1.4654610858144682E-11</c:v>
                </c:pt>
                <c:pt idx="214">
                  <c:v>1.0420997398341574E-11</c:v>
                </c:pt>
                <c:pt idx="215">
                  <c:v>7.3923089871641472E-12</c:v>
                </c:pt>
                <c:pt idx="216">
                  <c:v>5.2309268028238916E-12</c:v>
                </c:pt>
                <c:pt idx="217">
                  <c:v>3.6924907576008106E-12</c:v>
                </c:pt>
                <c:pt idx="218">
                  <c:v>2.6001423236721182E-12</c:v>
                </c:pt>
                <c:pt idx="219">
                  <c:v>1.8264278978108462E-12</c:v>
                </c:pt>
                <c:pt idx="220">
                  <c:v>1.2798651027878811E-12</c:v>
                </c:pt>
                <c:pt idx="221">
                  <c:v>8.9461771324295175E-13</c:v>
                </c:pt>
                <c:pt idx="222">
                  <c:v>6.2383431753687607E-13</c:v>
                </c:pt>
                <c:pt idx="223">
                  <c:v>4.3387515802351148E-13</c:v>
                </c:pt>
                <c:pt idx="224">
                  <c:v>3.0109248427834271E-13</c:v>
                </c:pt>
                <c:pt idx="225">
                  <c:v>2.0838886172214208E-13</c:v>
                </c:pt>
                <c:pt idx="226">
                  <c:v>1.4388490399142039E-13</c:v>
                </c:pt>
                <c:pt idx="227">
                  <c:v>9.914291609902658E-14</c:v>
                </c:pt>
                <c:pt idx="228">
                  <c:v>6.8056671409522159E-14</c:v>
                </c:pt>
                <c:pt idx="229">
                  <c:v>4.66293670342566E-14</c:v>
                </c:pt>
                <c:pt idx="230">
                  <c:v>3.1863400806742018E-14</c:v>
                </c:pt>
                <c:pt idx="231">
                  <c:v>2.176037128265309E-14</c:v>
                </c:pt>
                <c:pt idx="232">
                  <c:v>1.4765966227514591E-14</c:v>
                </c:pt>
                <c:pt idx="233">
                  <c:v>1.0103029524088932E-14</c:v>
                </c:pt>
                <c:pt idx="234">
                  <c:v>6.7723604502134612E-15</c:v>
                </c:pt>
                <c:pt idx="235">
                  <c:v>4.5519144009631458E-15</c:v>
                </c:pt>
                <c:pt idx="236">
                  <c:v>3.1086244689504419E-15</c:v>
                </c:pt>
                <c:pt idx="237">
                  <c:v>2.1094237467878002E-15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57F-4E5A-84D8-B3D7D7B1E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953328"/>
        <c:axId val="240952936"/>
      </c:scatterChart>
      <c:valAx>
        <c:axId val="240953328"/>
        <c:scaling>
          <c:orientation val="minMax"/>
          <c:max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dirty="0">
                    <a:solidFill>
                      <a:schemeClr val="tx1"/>
                    </a:solidFill>
                  </a:rPr>
                  <a:t>SE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a-I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240952936"/>
        <c:crosses val="autoZero"/>
        <c:crossBetween val="midCat"/>
      </c:valAx>
      <c:valAx>
        <c:axId val="2409529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 err="1">
                    <a:solidFill>
                      <a:schemeClr val="tx1"/>
                    </a:solidFill>
                  </a:rPr>
                  <a:t>P</a:t>
                </a:r>
                <a:r>
                  <a:rPr lang="en-US" sz="2000" b="1" baseline="-25000" dirty="0" err="1">
                    <a:solidFill>
                      <a:schemeClr val="tx1"/>
                    </a:solidFill>
                  </a:rPr>
                  <a:t>Acceptance</a:t>
                </a:r>
                <a:endParaRPr lang="en-US" sz="2000" b="1" baseline="-250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6.967417417417418E-2"/>
              <c:y val="0.31620586419753083"/>
            </c:manualLayout>
          </c:layout>
          <c:overlay val="0"/>
          <c:spPr>
            <a:solidFill>
              <a:srgbClr val="FFFF00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a-IR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240953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38100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38100" cap="rnd">
              <a:solidFill>
                <a:srgbClr val="DEEBF7"/>
              </a:solidFill>
              <a:round/>
            </a:ln>
            <a:effectLst/>
          </c:spPr>
          <c:marker>
            <c:symbol val="none"/>
          </c:marker>
          <c:xVal>
            <c:numRef>
              <c:f>Performance!$A$13:$A$434</c:f>
              <c:numCache>
                <c:formatCode>General</c:formatCode>
                <c:ptCount val="422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0.30000000000000004</c:v>
                </c:pt>
                <c:pt idx="7">
                  <c:v>0.35000000000000003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0.60000000000000009</c:v>
                </c:pt>
                <c:pt idx="13">
                  <c:v>0.65000000000000013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</c:v>
                </c:pt>
                <c:pt idx="17">
                  <c:v>0.85000000000000009</c:v>
                </c:pt>
                <c:pt idx="18">
                  <c:v>0.9</c:v>
                </c:pt>
                <c:pt idx="19">
                  <c:v>0.95000000000000007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1.1499999999999997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1.9500000000000002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2.8499999999999996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3.3499999999999996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3.8499999999999996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6.6499999999999995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7.1499999999999995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7.6499999999999995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8.2000000000000011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8.3500000000000014</c:v>
                </c:pt>
                <c:pt idx="168">
                  <c:v>8.4</c:v>
                </c:pt>
                <c:pt idx="169">
                  <c:v>8.4500000000000011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8.7000000000000011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8.8500000000000014</c:v>
                </c:pt>
                <c:pt idx="178">
                  <c:v>8.9</c:v>
                </c:pt>
                <c:pt idx="179">
                  <c:v>8.9500000000000011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9.2000000000000011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9.3500000000000014</c:v>
                </c:pt>
                <c:pt idx="188">
                  <c:v>9.4</c:v>
                </c:pt>
                <c:pt idx="189">
                  <c:v>9.4500000000000011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9.7000000000000011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9.8500000000000014</c:v>
                </c:pt>
                <c:pt idx="198">
                  <c:v>9.9</c:v>
                </c:pt>
                <c:pt idx="199">
                  <c:v>9.9500000000000011</c:v>
                </c:pt>
                <c:pt idx="200">
                  <c:v>10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10.200000000000001</c:v>
                </c:pt>
                <c:pt idx="205">
                  <c:v>10.25</c:v>
                </c:pt>
                <c:pt idx="206">
                  <c:v>10.3</c:v>
                </c:pt>
                <c:pt idx="207">
                  <c:v>10.350000000000001</c:v>
                </c:pt>
                <c:pt idx="208">
                  <c:v>10.4</c:v>
                </c:pt>
                <c:pt idx="209">
                  <c:v>10.450000000000001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10.850000000000001</c:v>
                </c:pt>
                <c:pt idx="218">
                  <c:v>10.9</c:v>
                </c:pt>
                <c:pt idx="219">
                  <c:v>10.950000000000001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11.350000000000001</c:v>
                </c:pt>
                <c:pt idx="228">
                  <c:v>11.4</c:v>
                </c:pt>
                <c:pt idx="229">
                  <c:v>11.450000000000001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11.850000000000001</c:v>
                </c:pt>
                <c:pt idx="238">
                  <c:v>11.9</c:v>
                </c:pt>
                <c:pt idx="239">
                  <c:v>11.950000000000001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12.350000000000001</c:v>
                </c:pt>
                <c:pt idx="248">
                  <c:v>12.4</c:v>
                </c:pt>
                <c:pt idx="249">
                  <c:v>12.450000000000001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12.850000000000001</c:v>
                </c:pt>
                <c:pt idx="258">
                  <c:v>12.9</c:v>
                </c:pt>
                <c:pt idx="259">
                  <c:v>12.950000000000001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13.350000000000001</c:v>
                </c:pt>
                <c:pt idx="268">
                  <c:v>13.4</c:v>
                </c:pt>
                <c:pt idx="269">
                  <c:v>13.450000000000001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13.850000000000001</c:v>
                </c:pt>
                <c:pt idx="278">
                  <c:v>13.9</c:v>
                </c:pt>
                <c:pt idx="279">
                  <c:v>13.950000000000001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14.350000000000001</c:v>
                </c:pt>
                <c:pt idx="288">
                  <c:v>14.4</c:v>
                </c:pt>
                <c:pt idx="289">
                  <c:v>14.450000000000001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14.850000000000001</c:v>
                </c:pt>
                <c:pt idx="298">
                  <c:v>14.9</c:v>
                </c:pt>
                <c:pt idx="299">
                  <c:v>14.950000000000001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15.350000000000001</c:v>
                </c:pt>
                <c:pt idx="308">
                  <c:v>15.4</c:v>
                </c:pt>
                <c:pt idx="309">
                  <c:v>15.450000000000001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15.850000000000001</c:v>
                </c:pt>
                <c:pt idx="318">
                  <c:v>15.9</c:v>
                </c:pt>
                <c:pt idx="319">
                  <c:v>15.950000000000001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20.650000000000002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</c:numCache>
            </c:numRef>
          </c:xVal>
          <c:yVal>
            <c:numRef>
              <c:f>Performance!$H$13:$H$434</c:f>
              <c:numCache>
                <c:formatCode>General</c:formatCode>
                <c:ptCount val="422"/>
                <c:pt idx="0">
                  <c:v>5.7330314384707059E-7</c:v>
                </c:pt>
                <c:pt idx="1">
                  <c:v>5.9197244017816828E-7</c:v>
                </c:pt>
                <c:pt idx="2">
                  <c:v>6.4901001728401329E-7</c:v>
                </c:pt>
                <c:pt idx="3">
                  <c:v>7.4755060153197703E-7</c:v>
                </c:pt>
                <c:pt idx="4">
                  <c:v>8.9297241512298374E-7</c:v>
                </c:pt>
                <c:pt idx="5">
                  <c:v>1.0931328476848638E-6</c:v>
                </c:pt>
                <c:pt idx="6">
                  <c:v>1.3587087942523726E-6</c:v>
                </c:pt>
                <c:pt idx="7">
                  <c:v>1.7036522602653654E-6</c:v>
                </c:pt>
                <c:pt idx="8">
                  <c:v>2.1457751510078901E-6</c:v>
                </c:pt>
                <c:pt idx="9">
                  <c:v>2.7074806896454375E-6</c:v>
                </c:pt>
                <c:pt idx="10">
                  <c:v>3.4166626872167436E-6</c:v>
                </c:pt>
                <c:pt idx="11">
                  <c:v>4.3077979497985206E-6</c:v>
                </c:pt>
                <c:pt idx="12">
                  <c:v>5.4232614979943292E-6</c:v>
                </c:pt>
                <c:pt idx="13">
                  <c:v>6.8148989912364416E-6</c:v>
                </c:pt>
                <c:pt idx="14">
                  <c:v>8.5458958424267129E-6</c:v>
                </c:pt>
                <c:pt idx="15">
                  <c:v>1.0692987947313881E-5</c:v>
                </c:pt>
                <c:pt idx="16">
                  <c:v>1.334906476191389E-5</c:v>
                </c:pt>
                <c:pt idx="17">
                  <c:v>1.6626221594706621E-5</c:v>
                </c:pt>
                <c:pt idx="18">
                  <c:v>2.0659324420302393E-5</c:v>
                </c:pt>
                <c:pt idx="19">
                  <c:v>2.5610157186495293E-5</c:v>
                </c:pt>
                <c:pt idx="20">
                  <c:v>3.1672228420820423E-5</c:v>
                </c:pt>
                <c:pt idx="21">
                  <c:v>3.9076320826891844E-5</c:v>
                </c:pt>
                <c:pt idx="22">
                  <c:v>4.809687435991531E-5</c:v>
                </c:pt>
                <c:pt idx="23">
                  <c:v>5.9059299833741397E-5</c:v>
                </c:pt>
                <c:pt idx="24">
                  <c:v>7.2348326240923036E-5</c:v>
                </c:pt>
                <c:pt idx="25">
                  <c:v>8.8417490427206174E-5</c:v>
                </c:pt>
                <c:pt idx="26">
                  <c:v>1.0779988230025242E-4</c:v>
                </c:pt>
                <c:pt idx="27">
                  <c:v>1.3112026207795505E-4</c:v>
                </c:pt>
                <c:pt idx="28">
                  <c:v>1.5910866784607519E-4</c:v>
                </c:pt>
                <c:pt idx="29">
                  <c:v>1.9261563156069977E-4</c:v>
                </c:pt>
                <c:pt idx="30">
                  <c:v>2.3262911919552653E-4</c:v>
                </c:pt>
                <c:pt idx="31">
                  <c:v>2.8029330558476684E-4</c:v>
                </c:pt>
                <c:pt idx="32">
                  <c:v>3.3692928623474405E-4</c:v>
                </c:pt>
                <c:pt idx="33">
                  <c:v>4.0405781651864381E-4</c:v>
                </c:pt>
                <c:pt idx="34">
                  <c:v>4.8342415280477891E-4</c:v>
                </c:pt>
                <c:pt idx="35">
                  <c:v>5.7702504978307545E-4</c:v>
                </c:pt>
                <c:pt idx="36">
                  <c:v>6.8713794314678744E-4</c:v>
                </c:pt>
                <c:pt idx="37">
                  <c:v>8.1635231652110729E-4</c:v>
                </c:pt>
                <c:pt idx="38">
                  <c:v>9.6760321581845798E-4</c:v>
                </c:pt>
                <c:pt idx="39">
                  <c:v>1.1442068328491042E-3</c:v>
                </c:pt>
                <c:pt idx="40">
                  <c:v>1.3498980329099686E-3</c:v>
                </c:pt>
                <c:pt idx="41">
                  <c:v>1.5888696482594387E-3</c:v>
                </c:pt>
                <c:pt idx="42">
                  <c:v>1.8658133010078794E-3</c:v>
                </c:pt>
                <c:pt idx="43">
                  <c:v>2.1859614553471083E-3</c:v>
                </c:pt>
                <c:pt idx="44">
                  <c:v>2.5551303307290722E-3</c:v>
                </c:pt>
                <c:pt idx="45">
                  <c:v>2.9797632352629448E-3</c:v>
                </c:pt>
                <c:pt idx="46">
                  <c:v>3.4669738031845032E-3</c:v>
                </c:pt>
                <c:pt idx="47">
                  <c:v>4.0245885428574759E-3</c:v>
                </c:pt>
                <c:pt idx="48">
                  <c:v>4.6611880237867886E-3</c:v>
                </c:pt>
                <c:pt idx="49">
                  <c:v>5.3861459541133536E-3</c:v>
                </c:pt>
                <c:pt idx="50">
                  <c:v>6.2096653258080252E-3</c:v>
                </c:pt>
                <c:pt idx="51">
                  <c:v>7.1428107352932155E-3</c:v>
                </c:pt>
                <c:pt idx="52">
                  <c:v>8.1975359246109231E-3</c:v>
                </c:pt>
                <c:pt idx="53">
                  <c:v>9.3867055348486658E-3</c:v>
                </c:pt>
                <c:pt idx="54">
                  <c:v>1.0724110021682611E-2</c:v>
                </c:pt>
                <c:pt idx="55">
                  <c:v>1.2224472655049223E-2</c:v>
                </c:pt>
                <c:pt idx="56">
                  <c:v>1.3903447513501701E-2</c:v>
                </c:pt>
                <c:pt idx="57">
                  <c:v>1.5777607391092578E-2</c:v>
                </c:pt>
                <c:pt idx="58">
                  <c:v>1.7864420562816567E-2</c:v>
                </c:pt>
                <c:pt idx="59">
                  <c:v>2.0182215405704425E-2</c:v>
                </c:pt>
                <c:pt idx="60">
                  <c:v>2.2750131948179212E-2</c:v>
                </c:pt>
                <c:pt idx="61">
                  <c:v>2.5588059521638562E-2</c:v>
                </c:pt>
                <c:pt idx="62">
                  <c:v>2.8716559816001842E-2</c:v>
                </c:pt>
                <c:pt idx="63">
                  <c:v>3.2156774795613748E-2</c:v>
                </c:pt>
                <c:pt idx="64">
                  <c:v>3.5930319112925782E-2</c:v>
                </c:pt>
                <c:pt idx="65">
                  <c:v>4.00591568638171E-2</c:v>
                </c:pt>
                <c:pt idx="66">
                  <c:v>4.456546275854302E-2</c:v>
                </c:pt>
                <c:pt idx="67">
                  <c:v>4.947146803364811E-2</c:v>
                </c:pt>
                <c:pt idx="68">
                  <c:v>5.4799291699558009E-2</c:v>
                </c:pt>
                <c:pt idx="69">
                  <c:v>6.0570758002059008E-2</c:v>
                </c:pt>
                <c:pt idx="70">
                  <c:v>6.6807201268858099E-2</c:v>
                </c:pt>
                <c:pt idx="71">
                  <c:v>7.352925960964829E-2</c:v>
                </c:pt>
                <c:pt idx="72">
                  <c:v>8.0756659233771066E-2</c:v>
                </c:pt>
                <c:pt idx="73">
                  <c:v>8.8507991437401984E-2</c:v>
                </c:pt>
                <c:pt idx="74">
                  <c:v>9.6800484585610316E-2</c:v>
                </c:pt>
                <c:pt idx="75">
                  <c:v>0.10564977366685525</c:v>
                </c:pt>
                <c:pt idx="76">
                  <c:v>0.11506967022170822</c:v>
                </c:pt>
                <c:pt idx="77">
                  <c:v>0.12507193563715022</c:v>
                </c:pt>
                <c:pt idx="78">
                  <c:v>0.1356660609463827</c:v>
                </c:pt>
                <c:pt idx="79">
                  <c:v>0.14685905637589591</c:v>
                </c:pt>
                <c:pt idx="80">
                  <c:v>0.15865525393145696</c:v>
                </c:pt>
                <c:pt idx="81">
                  <c:v>0.17105612630848177</c:v>
                </c:pt>
                <c:pt idx="82">
                  <c:v>0.18406012534675942</c:v>
                </c:pt>
                <c:pt idx="83">
                  <c:v>0.19766254312269241</c:v>
                </c:pt>
                <c:pt idx="84">
                  <c:v>0.2118553985833968</c:v>
                </c:pt>
                <c:pt idx="85">
                  <c:v>0.22662735237686826</c:v>
                </c:pt>
                <c:pt idx="86">
                  <c:v>0.24196365222307303</c:v>
                </c:pt>
                <c:pt idx="87">
                  <c:v>0.25784611080586467</c:v>
                </c:pt>
                <c:pt idx="88">
                  <c:v>0.27425311775007366</c:v>
                </c:pt>
                <c:pt idx="89">
                  <c:v>0.29115968678834636</c:v>
                </c:pt>
                <c:pt idx="90">
                  <c:v>0.30853753872598683</c:v>
                </c:pt>
                <c:pt idx="91">
                  <c:v>0.32635522028792002</c:v>
                </c:pt>
                <c:pt idx="92">
                  <c:v>0.34457825838967582</c:v>
                </c:pt>
                <c:pt idx="93">
                  <c:v>0.36316934882438101</c:v>
                </c:pt>
                <c:pt idx="94">
                  <c:v>0.3820885778110476</c:v>
                </c:pt>
                <c:pt idx="95">
                  <c:v>0.4012936743170763</c:v>
                </c:pt>
                <c:pt idx="96">
                  <c:v>0.4207402905608969</c:v>
                </c:pt>
                <c:pt idx="97">
                  <c:v>0.44038230762975739</c:v>
                </c:pt>
                <c:pt idx="98">
                  <c:v>0.46017216272297118</c:v>
                </c:pt>
                <c:pt idx="99">
                  <c:v>0.48006119416162762</c:v>
                </c:pt>
                <c:pt idx="100">
                  <c:v>0.5</c:v>
                </c:pt>
                <c:pt idx="101">
                  <c:v>0.51993880583837249</c:v>
                </c:pt>
                <c:pt idx="102">
                  <c:v>0.53982783727702899</c:v>
                </c:pt>
                <c:pt idx="103">
                  <c:v>0.55961769237024273</c:v>
                </c:pt>
                <c:pt idx="104">
                  <c:v>0.57925970943910321</c:v>
                </c:pt>
                <c:pt idx="105">
                  <c:v>0.59870632568292348</c:v>
                </c:pt>
                <c:pt idx="106">
                  <c:v>0.61791142218895279</c:v>
                </c:pt>
                <c:pt idx="107">
                  <c:v>0.6368306511756191</c:v>
                </c:pt>
                <c:pt idx="108">
                  <c:v>0.6554217416103244</c:v>
                </c:pt>
                <c:pt idx="109">
                  <c:v>0.67364477971208014</c:v>
                </c:pt>
                <c:pt idx="110">
                  <c:v>0.69146246127401301</c:v>
                </c:pt>
                <c:pt idx="111">
                  <c:v>0.70884031321165364</c:v>
                </c:pt>
                <c:pt idx="112">
                  <c:v>0.72574688224992645</c:v>
                </c:pt>
                <c:pt idx="113">
                  <c:v>0.7421538891941355</c:v>
                </c:pt>
                <c:pt idx="114">
                  <c:v>0.75803634777692686</c:v>
                </c:pt>
                <c:pt idx="115">
                  <c:v>0.77337264762313185</c:v>
                </c:pt>
                <c:pt idx="116">
                  <c:v>0.78814460141660325</c:v>
                </c:pt>
                <c:pt idx="117">
                  <c:v>0.80233745687730751</c:v>
                </c:pt>
                <c:pt idx="118">
                  <c:v>0.8159398746532408</c:v>
                </c:pt>
                <c:pt idx="119">
                  <c:v>0.82894387369151845</c:v>
                </c:pt>
                <c:pt idx="120">
                  <c:v>0.84134474606854315</c:v>
                </c:pt>
                <c:pt idx="121">
                  <c:v>0.85314094362410431</c:v>
                </c:pt>
                <c:pt idx="122">
                  <c:v>0.86433393905361733</c:v>
                </c:pt>
                <c:pt idx="123">
                  <c:v>0.87492806436284998</c:v>
                </c:pt>
                <c:pt idx="124">
                  <c:v>0.88493032977829167</c:v>
                </c:pt>
                <c:pt idx="125">
                  <c:v>0.89435022633314487</c:v>
                </c:pt>
                <c:pt idx="126">
                  <c:v>0.90319951541438981</c:v>
                </c:pt>
                <c:pt idx="127">
                  <c:v>0.91149200856259793</c:v>
                </c:pt>
                <c:pt idx="128">
                  <c:v>0.91924334076622882</c:v>
                </c:pt>
                <c:pt idx="129">
                  <c:v>0.9264707403903516</c:v>
                </c:pt>
                <c:pt idx="130">
                  <c:v>0.9331927987311418</c:v>
                </c:pt>
                <c:pt idx="131">
                  <c:v>0.93942924199794087</c:v>
                </c:pt>
                <c:pt idx="132">
                  <c:v>0.94520070830044201</c:v>
                </c:pt>
                <c:pt idx="133">
                  <c:v>0.95052853196635179</c:v>
                </c:pt>
                <c:pt idx="134">
                  <c:v>0.95543453724145699</c:v>
                </c:pt>
                <c:pt idx="135">
                  <c:v>0.95994084313618311</c:v>
                </c:pt>
                <c:pt idx="136">
                  <c:v>0.96406968088707423</c:v>
                </c:pt>
                <c:pt idx="137">
                  <c:v>0.96784322520438648</c:v>
                </c:pt>
                <c:pt idx="138">
                  <c:v>0.97128344018399837</c:v>
                </c:pt>
                <c:pt idx="139">
                  <c:v>0.97441194047836144</c:v>
                </c:pt>
                <c:pt idx="140">
                  <c:v>0.9772498680518209</c:v>
                </c:pt>
                <c:pt idx="141">
                  <c:v>0.97981778459429569</c:v>
                </c:pt>
                <c:pt idx="142">
                  <c:v>0.98213557943718344</c:v>
                </c:pt>
                <c:pt idx="143">
                  <c:v>0.98422239260890954</c:v>
                </c:pt>
                <c:pt idx="144">
                  <c:v>0.98609655248650152</c:v>
                </c:pt>
                <c:pt idx="145">
                  <c:v>0.98777552734495533</c:v>
                </c:pt>
                <c:pt idx="146">
                  <c:v>0.98927588997832416</c:v>
                </c:pt>
                <c:pt idx="147">
                  <c:v>0.99061329446516144</c:v>
                </c:pt>
                <c:pt idx="148">
                  <c:v>0.99180246407540373</c:v>
                </c:pt>
                <c:pt idx="149">
                  <c:v>0.99285718926472843</c:v>
                </c:pt>
                <c:pt idx="150">
                  <c:v>0.99379033467422384</c:v>
                </c:pt>
                <c:pt idx="151">
                  <c:v>0.99461385404593328</c:v>
                </c:pt>
                <c:pt idx="152">
                  <c:v>0.99533881197628127</c:v>
                </c:pt>
                <c:pt idx="153">
                  <c:v>0.99597541145724167</c:v>
                </c:pt>
                <c:pt idx="154">
                  <c:v>0.99653302619695927</c:v>
                </c:pt>
                <c:pt idx="155">
                  <c:v>0.99702023676494544</c:v>
                </c:pt>
                <c:pt idx="156">
                  <c:v>0.99744486966957213</c:v>
                </c:pt>
                <c:pt idx="157">
                  <c:v>0.99781403854508688</c:v>
                </c:pt>
                <c:pt idx="158">
                  <c:v>0.99813418669961596</c:v>
                </c:pt>
                <c:pt idx="159">
                  <c:v>0.99841113035263507</c:v>
                </c:pt>
                <c:pt idx="160">
                  <c:v>0.99865010196836979</c:v>
                </c:pt>
                <c:pt idx="161">
                  <c:v>0.99885579316897743</c:v>
                </c:pt>
                <c:pt idx="162">
                  <c:v>0.99903239678678157</c:v>
                </c:pt>
                <c:pt idx="163">
                  <c:v>0.99918364768717161</c:v>
                </c:pt>
                <c:pt idx="164">
                  <c:v>0.99931286206208403</c:v>
                </c:pt>
                <c:pt idx="165">
                  <c:v>0.99942297495760901</c:v>
                </c:pt>
                <c:pt idx="166">
                  <c:v>0.99951657585761589</c:v>
                </c:pt>
                <c:pt idx="167">
                  <c:v>0.99959594219813608</c:v>
                </c:pt>
                <c:pt idx="168">
                  <c:v>0.99966307073432303</c:v>
                </c:pt>
                <c:pt idx="169">
                  <c:v>0.99971970672318389</c:v>
                </c:pt>
                <c:pt idx="170">
                  <c:v>0.99976737092096435</c:v>
                </c:pt>
                <c:pt idx="171">
                  <c:v>0.99980738442436423</c:v>
                </c:pt>
                <c:pt idx="172">
                  <c:v>0.99984089140984256</c:v>
                </c:pt>
                <c:pt idx="173">
                  <c:v>0.99986887984557959</c:v>
                </c:pt>
                <c:pt idx="174">
                  <c:v>0.9998922002665227</c:v>
                </c:pt>
                <c:pt idx="175">
                  <c:v>0.99991158271479919</c:v>
                </c:pt>
                <c:pt idx="176">
                  <c:v>0.99992765195607491</c:v>
                </c:pt>
                <c:pt idx="177">
                  <c:v>0.99994094108758103</c:v>
                </c:pt>
                <c:pt idx="178">
                  <c:v>0.99995190365598252</c:v>
                </c:pt>
                <c:pt idx="179">
                  <c:v>0.99996092440340223</c:v>
                </c:pt>
                <c:pt idx="180">
                  <c:v>0.99996832875816677</c:v>
                </c:pt>
                <c:pt idx="181">
                  <c:v>0.99997439118352593</c:v>
                </c:pt>
                <c:pt idx="182">
                  <c:v>0.99997934249308773</c:v>
                </c:pt>
                <c:pt idx="183">
                  <c:v>0.99998337623627032</c:v>
                </c:pt>
                <c:pt idx="184">
                  <c:v>0.9999866542509841</c:v>
                </c:pt>
                <c:pt idx="185">
                  <c:v>0.9999893114742251</c:v>
                </c:pt>
                <c:pt idx="186">
                  <c:v>0.99999146009452911</c:v>
                </c:pt>
                <c:pt idx="187">
                  <c:v>0.99999319312340063</c:v>
                </c:pt>
                <c:pt idx="188">
                  <c:v>0.99999458745609238</c:v>
                </c:pt>
                <c:pt idx="189">
                  <c:v>0.99999570648553016</c:v>
                </c:pt>
                <c:pt idx="190">
                  <c:v>0.99999660232687548</c:v>
                </c:pt>
                <c:pt idx="191">
                  <c:v>0.9999973177042204</c:v>
                </c:pt>
                <c:pt idx="192">
                  <c:v>0.99999788754529761</c:v>
                </c:pt>
                <c:pt idx="193">
                  <c:v>0.99999834032485568</c:v>
                </c:pt>
                <c:pt idx="194">
                  <c:v>0.99999869919254614</c:v>
                </c:pt>
                <c:pt idx="195">
                  <c:v>0.99999898291675748</c:v>
                </c:pt>
                <c:pt idx="196">
                  <c:v>0.99999920667184816</c:v>
                </c:pt>
                <c:pt idx="197">
                  <c:v>0.999999382692628</c:v>
                </c:pt>
                <c:pt idx="198">
                  <c:v>0.99999952081672339</c:v>
                </c:pt>
                <c:pt idx="199">
                  <c:v>0.9999996289325922</c:v>
                </c:pt>
                <c:pt idx="200">
                  <c:v>0.9999997133484283</c:v>
                </c:pt>
                <c:pt idx="201">
                  <c:v>0.99999977909496762</c:v>
                </c:pt>
                <c:pt idx="202">
                  <c:v>0.99999983017325944</c:v>
                </c:pt>
                <c:pt idx="203">
                  <c:v>0.99999986975677058</c:v>
                </c:pt>
                <c:pt idx="204">
                  <c:v>0.99999990035573683</c:v>
                </c:pt>
                <c:pt idx="205">
                  <c:v>0.99999992395039483</c:v>
                </c:pt>
                <c:pt idx="206">
                  <c:v>0.99999994209865961</c:v>
                </c:pt>
                <c:pt idx="207">
                  <c:v>0.99999995602288416</c:v>
                </c:pt>
                <c:pt idx="208">
                  <c:v>0.99999996667955171</c:v>
                </c:pt>
                <c:pt idx="209">
                  <c:v>0.99999997481508995</c:v>
                </c:pt>
                <c:pt idx="210">
                  <c:v>0.99999998101043752</c:v>
                </c:pt>
                <c:pt idx="211">
                  <c:v>0.99999998571652016</c:v>
                </c:pt>
                <c:pt idx="212">
                  <c:v>0.99999998928240963</c:v>
                </c:pt>
                <c:pt idx="213">
                  <c:v>0.99999999197760803</c:v>
                </c:pt>
                <c:pt idx="214">
                  <c:v>0.99999999400962869</c:v>
                </c:pt>
                <c:pt idx="215">
                  <c:v>0.9999999955378277</c:v>
                </c:pt>
                <c:pt idx="216">
                  <c:v>0.9999999966842541</c:v>
                </c:pt>
                <c:pt idx="217">
                  <c:v>0.99999999754213509</c:v>
                </c:pt>
                <c:pt idx="218">
                  <c:v>0.9999999981824923</c:v>
                </c:pt>
                <c:pt idx="219">
                  <c:v>0.99999999865928779</c:v>
                </c:pt>
                <c:pt idx="220">
                  <c:v>0.99999999901341241</c:v>
                </c:pt>
                <c:pt idx="221">
                  <c:v>0.99999999927577099</c:v>
                </c:pt>
                <c:pt idx="222">
                  <c:v>0.99999999946965767</c:v>
                </c:pt>
                <c:pt idx="223">
                  <c:v>0.99999999961258534</c:v>
                </c:pt>
                <c:pt idx="224">
                  <c:v>0.99999999971768416</c:v>
                </c:pt>
                <c:pt idx="225">
                  <c:v>0.99999999979477361</c:v>
                </c:pt>
                <c:pt idx="226">
                  <c:v>0.99999999985117727</c:v>
                </c:pt>
                <c:pt idx="227">
                  <c:v>0.99999999989234256</c:v>
                </c:pt>
                <c:pt idx="228">
                  <c:v>0.99999999992231148</c:v>
                </c:pt>
                <c:pt idx="229">
                  <c:v>0.99999999994407507</c:v>
                </c:pt>
                <c:pt idx="230">
                  <c:v>0.99999999995984001</c:v>
                </c:pt>
                <c:pt idx="231">
                  <c:v>0.99999999997123146</c:v>
                </c:pt>
                <c:pt idx="232">
                  <c:v>0.99999999997944211</c:v>
                </c:pt>
                <c:pt idx="233">
                  <c:v>0.99999999998534539</c:v>
                </c:pt>
                <c:pt idx="234">
                  <c:v>0.99999999998957911</c:v>
                </c:pt>
                <c:pt idx="235">
                  <c:v>0.99999999999260758</c:v>
                </c:pt>
                <c:pt idx="236">
                  <c:v>0.99999999999476907</c:v>
                </c:pt>
                <c:pt idx="237">
                  <c:v>0.99999999999630751</c:v>
                </c:pt>
                <c:pt idx="238">
                  <c:v>0.99999999999739986</c:v>
                </c:pt>
                <c:pt idx="239">
                  <c:v>0.99999999999817379</c:v>
                </c:pt>
                <c:pt idx="240">
                  <c:v>0.99999999999872013</c:v>
                </c:pt>
                <c:pt idx="241">
                  <c:v>0.99999999999910549</c:v>
                </c:pt>
                <c:pt idx="242">
                  <c:v>0.99999999999937628</c:v>
                </c:pt>
                <c:pt idx="243">
                  <c:v>0.99999999999956612</c:v>
                </c:pt>
                <c:pt idx="244">
                  <c:v>0.99999999999969891</c:v>
                </c:pt>
                <c:pt idx="245">
                  <c:v>0.99999999999979161</c:v>
                </c:pt>
                <c:pt idx="246">
                  <c:v>0.99999999999985612</c:v>
                </c:pt>
                <c:pt idx="247">
                  <c:v>0.99999999999990086</c:v>
                </c:pt>
                <c:pt idx="248">
                  <c:v>0.99999999999993183</c:v>
                </c:pt>
                <c:pt idx="249">
                  <c:v>0.99999999999995337</c:v>
                </c:pt>
                <c:pt idx="250">
                  <c:v>0.99999999999996803</c:v>
                </c:pt>
                <c:pt idx="251">
                  <c:v>0.99999999999997824</c:v>
                </c:pt>
                <c:pt idx="252">
                  <c:v>0.99999999999998523</c:v>
                </c:pt>
                <c:pt idx="253">
                  <c:v>0.9999999999999899</c:v>
                </c:pt>
                <c:pt idx="254">
                  <c:v>0.99999999999999323</c:v>
                </c:pt>
                <c:pt idx="255">
                  <c:v>0.99999999999999545</c:v>
                </c:pt>
                <c:pt idx="256">
                  <c:v>0.99999999999999689</c:v>
                </c:pt>
                <c:pt idx="257">
                  <c:v>0.99999999999999789</c:v>
                </c:pt>
                <c:pt idx="258">
                  <c:v>0.99999999999999867</c:v>
                </c:pt>
                <c:pt idx="259">
                  <c:v>0.99999999999999911</c:v>
                </c:pt>
                <c:pt idx="260">
                  <c:v>0.99999999999999933</c:v>
                </c:pt>
                <c:pt idx="261">
                  <c:v>0.99999999999999967</c:v>
                </c:pt>
                <c:pt idx="262">
                  <c:v>0.99999999999999978</c:v>
                </c:pt>
                <c:pt idx="263">
                  <c:v>0.99999999999999978</c:v>
                </c:pt>
                <c:pt idx="264">
                  <c:v>0.99999999999999989</c:v>
                </c:pt>
                <c:pt idx="265">
                  <c:v>0.99999999999999989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A6A-4032-B500-15B8BED24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331296"/>
        <c:axId val="332893280"/>
      </c:scatterChart>
      <c:valAx>
        <c:axId val="246331296"/>
        <c:scaling>
          <c:orientation val="minMax"/>
          <c:max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lang="en-US"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a-I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a-IR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332893280"/>
        <c:crosses val="autoZero"/>
        <c:crossBetween val="midCat"/>
      </c:valAx>
      <c:valAx>
        <c:axId val="33289328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Probability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246331296"/>
        <c:crosses val="autoZero"/>
        <c:crossBetween val="midCat"/>
      </c:valAx>
      <c:spPr>
        <a:solidFill>
          <a:schemeClr val="accent1">
            <a:lumMod val="20000"/>
            <a:lumOff val="80000"/>
          </a:schemeClr>
        </a:solidFill>
        <a:ln>
          <a:solidFill>
            <a:schemeClr val="accent4">
              <a:lumMod val="20000"/>
              <a:lumOff val="80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accent6">
        <a:lumMod val="60000"/>
        <a:lumOff val="40000"/>
      </a:schemeClr>
    </a:solidFill>
    <a:ln w="19050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Performance!$A$13:$A$434</c:f>
              <c:numCache>
                <c:formatCode>General</c:formatCode>
                <c:ptCount val="422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0.30000000000000004</c:v>
                </c:pt>
                <c:pt idx="7">
                  <c:v>0.35000000000000003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0.60000000000000009</c:v>
                </c:pt>
                <c:pt idx="13">
                  <c:v>0.65000000000000013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</c:v>
                </c:pt>
                <c:pt idx="17">
                  <c:v>0.85000000000000009</c:v>
                </c:pt>
                <c:pt idx="18">
                  <c:v>0.9</c:v>
                </c:pt>
                <c:pt idx="19">
                  <c:v>0.95000000000000007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1.1499999999999997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1.9500000000000002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2.8499999999999996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3.3499999999999996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3.8499999999999996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6.6499999999999995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7.1499999999999995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7.6499999999999995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8.2000000000000011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8.3500000000000014</c:v>
                </c:pt>
                <c:pt idx="168">
                  <c:v>8.4</c:v>
                </c:pt>
                <c:pt idx="169">
                  <c:v>8.4500000000000011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8.7000000000000011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8.8500000000000014</c:v>
                </c:pt>
                <c:pt idx="178">
                  <c:v>8.9</c:v>
                </c:pt>
                <c:pt idx="179">
                  <c:v>8.9500000000000011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9.2000000000000011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9.3500000000000014</c:v>
                </c:pt>
                <c:pt idx="188">
                  <c:v>9.4</c:v>
                </c:pt>
                <c:pt idx="189">
                  <c:v>9.4500000000000011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9.7000000000000011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9.8500000000000014</c:v>
                </c:pt>
                <c:pt idx="198">
                  <c:v>9.9</c:v>
                </c:pt>
                <c:pt idx="199">
                  <c:v>9.9500000000000011</c:v>
                </c:pt>
                <c:pt idx="200">
                  <c:v>10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10.200000000000001</c:v>
                </c:pt>
                <c:pt idx="205">
                  <c:v>10.25</c:v>
                </c:pt>
                <c:pt idx="206">
                  <c:v>10.3</c:v>
                </c:pt>
                <c:pt idx="207">
                  <c:v>10.350000000000001</c:v>
                </c:pt>
                <c:pt idx="208">
                  <c:v>10.4</c:v>
                </c:pt>
                <c:pt idx="209">
                  <c:v>10.450000000000001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10.850000000000001</c:v>
                </c:pt>
                <c:pt idx="218">
                  <c:v>10.9</c:v>
                </c:pt>
                <c:pt idx="219">
                  <c:v>10.950000000000001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11.350000000000001</c:v>
                </c:pt>
                <c:pt idx="228">
                  <c:v>11.4</c:v>
                </c:pt>
                <c:pt idx="229">
                  <c:v>11.450000000000001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11.850000000000001</c:v>
                </c:pt>
                <c:pt idx="238">
                  <c:v>11.9</c:v>
                </c:pt>
                <c:pt idx="239">
                  <c:v>11.950000000000001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12.350000000000001</c:v>
                </c:pt>
                <c:pt idx="248">
                  <c:v>12.4</c:v>
                </c:pt>
                <c:pt idx="249">
                  <c:v>12.450000000000001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12.850000000000001</c:v>
                </c:pt>
                <c:pt idx="258">
                  <c:v>12.9</c:v>
                </c:pt>
                <c:pt idx="259">
                  <c:v>12.950000000000001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13.350000000000001</c:v>
                </c:pt>
                <c:pt idx="268">
                  <c:v>13.4</c:v>
                </c:pt>
                <c:pt idx="269">
                  <c:v>13.450000000000001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13.850000000000001</c:v>
                </c:pt>
                <c:pt idx="278">
                  <c:v>13.9</c:v>
                </c:pt>
                <c:pt idx="279">
                  <c:v>13.950000000000001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14.350000000000001</c:v>
                </c:pt>
                <c:pt idx="288">
                  <c:v>14.4</c:v>
                </c:pt>
                <c:pt idx="289">
                  <c:v>14.450000000000001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14.850000000000001</c:v>
                </c:pt>
                <c:pt idx="298">
                  <c:v>14.9</c:v>
                </c:pt>
                <c:pt idx="299">
                  <c:v>14.950000000000001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15.350000000000001</c:v>
                </c:pt>
                <c:pt idx="308">
                  <c:v>15.4</c:v>
                </c:pt>
                <c:pt idx="309">
                  <c:v>15.450000000000001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15.850000000000001</c:v>
                </c:pt>
                <c:pt idx="318">
                  <c:v>15.9</c:v>
                </c:pt>
                <c:pt idx="319">
                  <c:v>15.950000000000001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20.650000000000002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</c:numCache>
            </c:numRef>
          </c:xVal>
          <c:yVal>
            <c:numRef>
              <c:f>Performance!$H$13:$H$434</c:f>
              <c:numCache>
                <c:formatCode>General</c:formatCode>
                <c:ptCount val="422"/>
                <c:pt idx="0">
                  <c:v>5.7330314384707059E-7</c:v>
                </c:pt>
                <c:pt idx="1">
                  <c:v>5.9197244017816828E-7</c:v>
                </c:pt>
                <c:pt idx="2">
                  <c:v>6.4901001728401329E-7</c:v>
                </c:pt>
                <c:pt idx="3">
                  <c:v>7.4755060153197703E-7</c:v>
                </c:pt>
                <c:pt idx="4">
                  <c:v>8.9297241512298374E-7</c:v>
                </c:pt>
                <c:pt idx="5">
                  <c:v>1.0931328476848638E-6</c:v>
                </c:pt>
                <c:pt idx="6">
                  <c:v>1.3587087942523726E-6</c:v>
                </c:pt>
                <c:pt idx="7">
                  <c:v>1.7036522602653654E-6</c:v>
                </c:pt>
                <c:pt idx="8">
                  <c:v>2.1457751510078901E-6</c:v>
                </c:pt>
                <c:pt idx="9">
                  <c:v>2.7074806896454375E-6</c:v>
                </c:pt>
                <c:pt idx="10">
                  <c:v>3.4166626872167436E-6</c:v>
                </c:pt>
                <c:pt idx="11">
                  <c:v>4.3077979497985206E-6</c:v>
                </c:pt>
                <c:pt idx="12">
                  <c:v>5.4232614979943292E-6</c:v>
                </c:pt>
                <c:pt idx="13">
                  <c:v>6.8148989912364416E-6</c:v>
                </c:pt>
                <c:pt idx="14">
                  <c:v>8.5458958424267129E-6</c:v>
                </c:pt>
                <c:pt idx="15">
                  <c:v>1.0692987947313881E-5</c:v>
                </c:pt>
                <c:pt idx="16">
                  <c:v>1.334906476191389E-5</c:v>
                </c:pt>
                <c:pt idx="17">
                  <c:v>1.6626221594706621E-5</c:v>
                </c:pt>
                <c:pt idx="18">
                  <c:v>2.0659324420302393E-5</c:v>
                </c:pt>
                <c:pt idx="19">
                  <c:v>2.5610157186495293E-5</c:v>
                </c:pt>
                <c:pt idx="20">
                  <c:v>3.1672228420820423E-5</c:v>
                </c:pt>
                <c:pt idx="21">
                  <c:v>3.9076320826891844E-5</c:v>
                </c:pt>
                <c:pt idx="22">
                  <c:v>4.809687435991531E-5</c:v>
                </c:pt>
                <c:pt idx="23">
                  <c:v>5.9059299833741397E-5</c:v>
                </c:pt>
                <c:pt idx="24">
                  <c:v>7.2348326240923036E-5</c:v>
                </c:pt>
                <c:pt idx="25">
                  <c:v>8.8417490427206174E-5</c:v>
                </c:pt>
                <c:pt idx="26">
                  <c:v>1.0779988230025242E-4</c:v>
                </c:pt>
                <c:pt idx="27">
                  <c:v>1.3112026207795505E-4</c:v>
                </c:pt>
                <c:pt idx="28">
                  <c:v>1.5910866784607519E-4</c:v>
                </c:pt>
                <c:pt idx="29">
                  <c:v>1.9261563156069977E-4</c:v>
                </c:pt>
                <c:pt idx="30">
                  <c:v>2.3262911919552653E-4</c:v>
                </c:pt>
                <c:pt idx="31">
                  <c:v>2.8029330558476684E-4</c:v>
                </c:pt>
                <c:pt idx="32">
                  <c:v>3.3692928623474405E-4</c:v>
                </c:pt>
                <c:pt idx="33">
                  <c:v>4.0405781651864381E-4</c:v>
                </c:pt>
                <c:pt idx="34">
                  <c:v>4.8342415280477891E-4</c:v>
                </c:pt>
                <c:pt idx="35">
                  <c:v>5.7702504978307545E-4</c:v>
                </c:pt>
                <c:pt idx="36">
                  <c:v>6.8713794314678744E-4</c:v>
                </c:pt>
                <c:pt idx="37">
                  <c:v>8.1635231652110729E-4</c:v>
                </c:pt>
                <c:pt idx="38">
                  <c:v>9.6760321581845798E-4</c:v>
                </c:pt>
                <c:pt idx="39">
                  <c:v>1.1442068328491042E-3</c:v>
                </c:pt>
                <c:pt idx="40">
                  <c:v>1.3498980329099686E-3</c:v>
                </c:pt>
                <c:pt idx="41">
                  <c:v>1.5888696482594387E-3</c:v>
                </c:pt>
                <c:pt idx="42">
                  <c:v>1.8658133010078794E-3</c:v>
                </c:pt>
                <c:pt idx="43">
                  <c:v>2.1859614553471083E-3</c:v>
                </c:pt>
                <c:pt idx="44">
                  <c:v>2.5551303307290722E-3</c:v>
                </c:pt>
                <c:pt idx="45">
                  <c:v>2.9797632352629448E-3</c:v>
                </c:pt>
                <c:pt idx="46">
                  <c:v>3.4669738031845032E-3</c:v>
                </c:pt>
                <c:pt idx="47">
                  <c:v>4.0245885428574759E-3</c:v>
                </c:pt>
                <c:pt idx="48">
                  <c:v>4.6611880237867886E-3</c:v>
                </c:pt>
                <c:pt idx="49">
                  <c:v>5.3861459541133536E-3</c:v>
                </c:pt>
                <c:pt idx="50">
                  <c:v>6.2096653258080252E-3</c:v>
                </c:pt>
                <c:pt idx="51">
                  <c:v>7.1428107352932155E-3</c:v>
                </c:pt>
                <c:pt idx="52">
                  <c:v>8.1975359246109231E-3</c:v>
                </c:pt>
                <c:pt idx="53">
                  <c:v>9.3867055348486658E-3</c:v>
                </c:pt>
                <c:pt idx="54">
                  <c:v>1.0724110021682611E-2</c:v>
                </c:pt>
                <c:pt idx="55">
                  <c:v>1.2224472655049223E-2</c:v>
                </c:pt>
                <c:pt idx="56">
                  <c:v>1.3903447513501701E-2</c:v>
                </c:pt>
                <c:pt idx="57">
                  <c:v>1.5777607391092578E-2</c:v>
                </c:pt>
                <c:pt idx="58">
                  <c:v>1.7864420562816567E-2</c:v>
                </c:pt>
                <c:pt idx="59">
                  <c:v>2.0182215405704425E-2</c:v>
                </c:pt>
                <c:pt idx="60">
                  <c:v>2.2750131948179212E-2</c:v>
                </c:pt>
                <c:pt idx="61">
                  <c:v>2.5588059521638562E-2</c:v>
                </c:pt>
                <c:pt idx="62">
                  <c:v>2.8716559816001842E-2</c:v>
                </c:pt>
                <c:pt idx="63">
                  <c:v>3.2156774795613748E-2</c:v>
                </c:pt>
                <c:pt idx="64">
                  <c:v>3.5930319112925782E-2</c:v>
                </c:pt>
                <c:pt idx="65">
                  <c:v>4.00591568638171E-2</c:v>
                </c:pt>
                <c:pt idx="66">
                  <c:v>4.456546275854302E-2</c:v>
                </c:pt>
                <c:pt idx="67">
                  <c:v>4.947146803364811E-2</c:v>
                </c:pt>
                <c:pt idx="68">
                  <c:v>5.4799291699558009E-2</c:v>
                </c:pt>
                <c:pt idx="69">
                  <c:v>6.0570758002059008E-2</c:v>
                </c:pt>
                <c:pt idx="70">
                  <c:v>6.6807201268858099E-2</c:v>
                </c:pt>
                <c:pt idx="71">
                  <c:v>7.352925960964829E-2</c:v>
                </c:pt>
                <c:pt idx="72">
                  <c:v>8.0756659233771066E-2</c:v>
                </c:pt>
                <c:pt idx="73">
                  <c:v>8.8507991437401984E-2</c:v>
                </c:pt>
                <c:pt idx="74">
                  <c:v>9.6800484585610316E-2</c:v>
                </c:pt>
                <c:pt idx="75">
                  <c:v>0.10564977366685525</c:v>
                </c:pt>
                <c:pt idx="76">
                  <c:v>0.11506967022170822</c:v>
                </c:pt>
                <c:pt idx="77">
                  <c:v>0.12507193563715022</c:v>
                </c:pt>
                <c:pt idx="78">
                  <c:v>0.1356660609463827</c:v>
                </c:pt>
                <c:pt idx="79">
                  <c:v>0.14685905637589591</c:v>
                </c:pt>
                <c:pt idx="80">
                  <c:v>0.15865525393145696</c:v>
                </c:pt>
                <c:pt idx="81">
                  <c:v>0.17105612630848177</c:v>
                </c:pt>
                <c:pt idx="82">
                  <c:v>0.18406012534675942</c:v>
                </c:pt>
                <c:pt idx="83">
                  <c:v>0.19766254312269241</c:v>
                </c:pt>
                <c:pt idx="84">
                  <c:v>0.2118553985833968</c:v>
                </c:pt>
                <c:pt idx="85">
                  <c:v>0.22662735237686826</c:v>
                </c:pt>
                <c:pt idx="86">
                  <c:v>0.24196365222307303</c:v>
                </c:pt>
                <c:pt idx="87">
                  <c:v>0.25784611080586467</c:v>
                </c:pt>
                <c:pt idx="88">
                  <c:v>0.27425311775007366</c:v>
                </c:pt>
                <c:pt idx="89">
                  <c:v>0.29115968678834636</c:v>
                </c:pt>
                <c:pt idx="90">
                  <c:v>0.30853753872598683</c:v>
                </c:pt>
                <c:pt idx="91">
                  <c:v>0.32635522028792002</c:v>
                </c:pt>
                <c:pt idx="92">
                  <c:v>0.34457825838967582</c:v>
                </c:pt>
                <c:pt idx="93">
                  <c:v>0.36316934882438101</c:v>
                </c:pt>
                <c:pt idx="94">
                  <c:v>0.3820885778110476</c:v>
                </c:pt>
                <c:pt idx="95">
                  <c:v>0.4012936743170763</c:v>
                </c:pt>
                <c:pt idx="96">
                  <c:v>0.4207402905608969</c:v>
                </c:pt>
                <c:pt idx="97">
                  <c:v>0.44038230762975739</c:v>
                </c:pt>
                <c:pt idx="98">
                  <c:v>0.46017216272297118</c:v>
                </c:pt>
                <c:pt idx="99">
                  <c:v>0.48006119416162762</c:v>
                </c:pt>
                <c:pt idx="100">
                  <c:v>0.5</c:v>
                </c:pt>
                <c:pt idx="101">
                  <c:v>0.51993880583837249</c:v>
                </c:pt>
                <c:pt idx="102">
                  <c:v>0.53982783727702899</c:v>
                </c:pt>
                <c:pt idx="103">
                  <c:v>0.55961769237024273</c:v>
                </c:pt>
                <c:pt idx="104">
                  <c:v>0.57925970943910321</c:v>
                </c:pt>
                <c:pt idx="105">
                  <c:v>0.59870632568292348</c:v>
                </c:pt>
                <c:pt idx="106">
                  <c:v>0.61791142218895279</c:v>
                </c:pt>
                <c:pt idx="107">
                  <c:v>0.6368306511756191</c:v>
                </c:pt>
                <c:pt idx="108">
                  <c:v>0.6554217416103244</c:v>
                </c:pt>
                <c:pt idx="109">
                  <c:v>0.67364477971208014</c:v>
                </c:pt>
                <c:pt idx="110">
                  <c:v>0.69146246127401301</c:v>
                </c:pt>
                <c:pt idx="111">
                  <c:v>0.70884031321165364</c:v>
                </c:pt>
                <c:pt idx="112">
                  <c:v>0.72574688224992645</c:v>
                </c:pt>
                <c:pt idx="113">
                  <c:v>0.7421538891941355</c:v>
                </c:pt>
                <c:pt idx="114">
                  <c:v>0.75803634777692686</c:v>
                </c:pt>
                <c:pt idx="115">
                  <c:v>0.77337264762313185</c:v>
                </c:pt>
                <c:pt idx="116">
                  <c:v>0.78814460141660325</c:v>
                </c:pt>
                <c:pt idx="117">
                  <c:v>0.80233745687730751</c:v>
                </c:pt>
                <c:pt idx="118">
                  <c:v>0.8159398746532408</c:v>
                </c:pt>
                <c:pt idx="119">
                  <c:v>0.82894387369151845</c:v>
                </c:pt>
                <c:pt idx="120">
                  <c:v>0.84134474606854315</c:v>
                </c:pt>
                <c:pt idx="121">
                  <c:v>0.85314094362410431</c:v>
                </c:pt>
                <c:pt idx="122">
                  <c:v>0.86433393905361733</c:v>
                </c:pt>
                <c:pt idx="123">
                  <c:v>0.87492806436284998</c:v>
                </c:pt>
                <c:pt idx="124">
                  <c:v>0.88493032977829167</c:v>
                </c:pt>
                <c:pt idx="125">
                  <c:v>0.89435022633314487</c:v>
                </c:pt>
                <c:pt idx="126">
                  <c:v>0.90319951541438981</c:v>
                </c:pt>
                <c:pt idx="127">
                  <c:v>0.91149200856259793</c:v>
                </c:pt>
                <c:pt idx="128">
                  <c:v>0.91924334076622882</c:v>
                </c:pt>
                <c:pt idx="129">
                  <c:v>0.9264707403903516</c:v>
                </c:pt>
                <c:pt idx="130">
                  <c:v>0.9331927987311418</c:v>
                </c:pt>
                <c:pt idx="131">
                  <c:v>0.93942924199794087</c:v>
                </c:pt>
                <c:pt idx="132">
                  <c:v>0.94520070830044201</c:v>
                </c:pt>
                <c:pt idx="133">
                  <c:v>0.95052853196635179</c:v>
                </c:pt>
                <c:pt idx="134">
                  <c:v>0.95543453724145699</c:v>
                </c:pt>
                <c:pt idx="135">
                  <c:v>0.95994084313618311</c:v>
                </c:pt>
                <c:pt idx="136">
                  <c:v>0.96406968088707423</c:v>
                </c:pt>
                <c:pt idx="137">
                  <c:v>0.96784322520438648</c:v>
                </c:pt>
                <c:pt idx="138">
                  <c:v>0.97128344018399837</c:v>
                </c:pt>
                <c:pt idx="139">
                  <c:v>0.97441194047836144</c:v>
                </c:pt>
                <c:pt idx="140">
                  <c:v>0.9772498680518209</c:v>
                </c:pt>
                <c:pt idx="141">
                  <c:v>0.97981778459429569</c:v>
                </c:pt>
                <c:pt idx="142">
                  <c:v>0.98213557943718344</c:v>
                </c:pt>
                <c:pt idx="143">
                  <c:v>0.98422239260890954</c:v>
                </c:pt>
                <c:pt idx="144">
                  <c:v>0.98609655248650152</c:v>
                </c:pt>
                <c:pt idx="145">
                  <c:v>0.98777552734495533</c:v>
                </c:pt>
                <c:pt idx="146">
                  <c:v>0.98927588997832416</c:v>
                </c:pt>
                <c:pt idx="147">
                  <c:v>0.99061329446516144</c:v>
                </c:pt>
                <c:pt idx="148">
                  <c:v>0.99180246407540373</c:v>
                </c:pt>
                <c:pt idx="149">
                  <c:v>0.99285718926472843</c:v>
                </c:pt>
                <c:pt idx="150">
                  <c:v>0.99379033467422384</c:v>
                </c:pt>
                <c:pt idx="151">
                  <c:v>0.99461385404593328</c:v>
                </c:pt>
                <c:pt idx="152">
                  <c:v>0.99533881197628127</c:v>
                </c:pt>
                <c:pt idx="153">
                  <c:v>0.99597541145724167</c:v>
                </c:pt>
                <c:pt idx="154">
                  <c:v>0.99653302619695927</c:v>
                </c:pt>
                <c:pt idx="155">
                  <c:v>0.99702023676494544</c:v>
                </c:pt>
                <c:pt idx="156">
                  <c:v>0.99744486966957213</c:v>
                </c:pt>
                <c:pt idx="157">
                  <c:v>0.99781403854508688</c:v>
                </c:pt>
                <c:pt idx="158">
                  <c:v>0.99813418669961596</c:v>
                </c:pt>
                <c:pt idx="159">
                  <c:v>0.99841113035263507</c:v>
                </c:pt>
                <c:pt idx="160">
                  <c:v>0.99865010196836979</c:v>
                </c:pt>
                <c:pt idx="161">
                  <c:v>0.99885579316897743</c:v>
                </c:pt>
                <c:pt idx="162">
                  <c:v>0.99903239678678157</c:v>
                </c:pt>
                <c:pt idx="163">
                  <c:v>0.99918364768717161</c:v>
                </c:pt>
                <c:pt idx="164">
                  <c:v>0.99931286206208403</c:v>
                </c:pt>
                <c:pt idx="165">
                  <c:v>0.99942297495760901</c:v>
                </c:pt>
                <c:pt idx="166">
                  <c:v>0.99951657585761589</c:v>
                </c:pt>
                <c:pt idx="167">
                  <c:v>0.99959594219813608</c:v>
                </c:pt>
                <c:pt idx="168">
                  <c:v>0.99966307073432303</c:v>
                </c:pt>
                <c:pt idx="169">
                  <c:v>0.99971970672318389</c:v>
                </c:pt>
                <c:pt idx="170">
                  <c:v>0.99976737092096435</c:v>
                </c:pt>
                <c:pt idx="171">
                  <c:v>0.99980738442436423</c:v>
                </c:pt>
                <c:pt idx="172">
                  <c:v>0.99984089140984256</c:v>
                </c:pt>
                <c:pt idx="173">
                  <c:v>0.99986887984557959</c:v>
                </c:pt>
                <c:pt idx="174">
                  <c:v>0.9998922002665227</c:v>
                </c:pt>
                <c:pt idx="175">
                  <c:v>0.99991158271479919</c:v>
                </c:pt>
                <c:pt idx="176">
                  <c:v>0.99992765195607491</c:v>
                </c:pt>
                <c:pt idx="177">
                  <c:v>0.99994094108758103</c:v>
                </c:pt>
                <c:pt idx="178">
                  <c:v>0.99995190365598252</c:v>
                </c:pt>
                <c:pt idx="179">
                  <c:v>0.99996092440340223</c:v>
                </c:pt>
                <c:pt idx="180">
                  <c:v>0.99996832875816677</c:v>
                </c:pt>
                <c:pt idx="181">
                  <c:v>0.99997439118352593</c:v>
                </c:pt>
                <c:pt idx="182">
                  <c:v>0.99997934249308773</c:v>
                </c:pt>
                <c:pt idx="183">
                  <c:v>0.99998337623627032</c:v>
                </c:pt>
                <c:pt idx="184">
                  <c:v>0.9999866542509841</c:v>
                </c:pt>
                <c:pt idx="185">
                  <c:v>0.9999893114742251</c:v>
                </c:pt>
                <c:pt idx="186">
                  <c:v>0.99999146009452911</c:v>
                </c:pt>
                <c:pt idx="187">
                  <c:v>0.99999319312340063</c:v>
                </c:pt>
                <c:pt idx="188">
                  <c:v>0.99999458745609238</c:v>
                </c:pt>
                <c:pt idx="189">
                  <c:v>0.99999570648553016</c:v>
                </c:pt>
                <c:pt idx="190">
                  <c:v>0.99999660232687548</c:v>
                </c:pt>
                <c:pt idx="191">
                  <c:v>0.9999973177042204</c:v>
                </c:pt>
                <c:pt idx="192">
                  <c:v>0.99999788754529761</c:v>
                </c:pt>
                <c:pt idx="193">
                  <c:v>0.99999834032485568</c:v>
                </c:pt>
                <c:pt idx="194">
                  <c:v>0.99999869919254614</c:v>
                </c:pt>
                <c:pt idx="195">
                  <c:v>0.99999898291675748</c:v>
                </c:pt>
                <c:pt idx="196">
                  <c:v>0.99999920667184816</c:v>
                </c:pt>
                <c:pt idx="197">
                  <c:v>0.999999382692628</c:v>
                </c:pt>
                <c:pt idx="198">
                  <c:v>0.99999952081672339</c:v>
                </c:pt>
                <c:pt idx="199">
                  <c:v>0.9999996289325922</c:v>
                </c:pt>
                <c:pt idx="200">
                  <c:v>0.9999997133484283</c:v>
                </c:pt>
                <c:pt idx="201">
                  <c:v>0.99999977909496762</c:v>
                </c:pt>
                <c:pt idx="202">
                  <c:v>0.99999983017325944</c:v>
                </c:pt>
                <c:pt idx="203">
                  <c:v>0.99999986975677058</c:v>
                </c:pt>
                <c:pt idx="204">
                  <c:v>0.99999990035573683</c:v>
                </c:pt>
                <c:pt idx="205">
                  <c:v>0.99999992395039483</c:v>
                </c:pt>
                <c:pt idx="206">
                  <c:v>0.99999994209865961</c:v>
                </c:pt>
                <c:pt idx="207">
                  <c:v>0.99999995602288416</c:v>
                </c:pt>
                <c:pt idx="208">
                  <c:v>0.99999996667955171</c:v>
                </c:pt>
                <c:pt idx="209">
                  <c:v>0.99999997481508995</c:v>
                </c:pt>
                <c:pt idx="210">
                  <c:v>0.99999998101043752</c:v>
                </c:pt>
                <c:pt idx="211">
                  <c:v>0.99999998571652016</c:v>
                </c:pt>
                <c:pt idx="212">
                  <c:v>0.99999998928240963</c:v>
                </c:pt>
                <c:pt idx="213">
                  <c:v>0.99999999197760803</c:v>
                </c:pt>
                <c:pt idx="214">
                  <c:v>0.99999999400962869</c:v>
                </c:pt>
                <c:pt idx="215">
                  <c:v>0.9999999955378277</c:v>
                </c:pt>
                <c:pt idx="216">
                  <c:v>0.9999999966842541</c:v>
                </c:pt>
                <c:pt idx="217">
                  <c:v>0.99999999754213509</c:v>
                </c:pt>
                <c:pt idx="218">
                  <c:v>0.9999999981824923</c:v>
                </c:pt>
                <c:pt idx="219">
                  <c:v>0.99999999865928779</c:v>
                </c:pt>
                <c:pt idx="220">
                  <c:v>0.99999999901341241</c:v>
                </c:pt>
                <c:pt idx="221">
                  <c:v>0.99999999927577099</c:v>
                </c:pt>
                <c:pt idx="222">
                  <c:v>0.99999999946965767</c:v>
                </c:pt>
                <c:pt idx="223">
                  <c:v>0.99999999961258534</c:v>
                </c:pt>
                <c:pt idx="224">
                  <c:v>0.99999999971768416</c:v>
                </c:pt>
                <c:pt idx="225">
                  <c:v>0.99999999979477361</c:v>
                </c:pt>
                <c:pt idx="226">
                  <c:v>0.99999999985117727</c:v>
                </c:pt>
                <c:pt idx="227">
                  <c:v>0.99999999989234256</c:v>
                </c:pt>
                <c:pt idx="228">
                  <c:v>0.99999999992231148</c:v>
                </c:pt>
                <c:pt idx="229">
                  <c:v>0.99999999994407507</c:v>
                </c:pt>
                <c:pt idx="230">
                  <c:v>0.99999999995984001</c:v>
                </c:pt>
                <c:pt idx="231">
                  <c:v>0.99999999997123146</c:v>
                </c:pt>
                <c:pt idx="232">
                  <c:v>0.99999999997944211</c:v>
                </c:pt>
                <c:pt idx="233">
                  <c:v>0.99999999998534539</c:v>
                </c:pt>
                <c:pt idx="234">
                  <c:v>0.99999999998957911</c:v>
                </c:pt>
                <c:pt idx="235">
                  <c:v>0.99999999999260758</c:v>
                </c:pt>
                <c:pt idx="236">
                  <c:v>0.99999999999476907</c:v>
                </c:pt>
                <c:pt idx="237">
                  <c:v>0.99999999999630751</c:v>
                </c:pt>
                <c:pt idx="238">
                  <c:v>0.99999999999739986</c:v>
                </c:pt>
                <c:pt idx="239">
                  <c:v>0.99999999999817379</c:v>
                </c:pt>
                <c:pt idx="240">
                  <c:v>0.99999999999872013</c:v>
                </c:pt>
                <c:pt idx="241">
                  <c:v>0.99999999999910549</c:v>
                </c:pt>
                <c:pt idx="242">
                  <c:v>0.99999999999937628</c:v>
                </c:pt>
                <c:pt idx="243">
                  <c:v>0.99999999999956612</c:v>
                </c:pt>
                <c:pt idx="244">
                  <c:v>0.99999999999969891</c:v>
                </c:pt>
                <c:pt idx="245">
                  <c:v>0.99999999999979161</c:v>
                </c:pt>
                <c:pt idx="246">
                  <c:v>0.99999999999985612</c:v>
                </c:pt>
                <c:pt idx="247">
                  <c:v>0.99999999999990086</c:v>
                </c:pt>
                <c:pt idx="248">
                  <c:v>0.99999999999993183</c:v>
                </c:pt>
                <c:pt idx="249">
                  <c:v>0.99999999999995337</c:v>
                </c:pt>
                <c:pt idx="250">
                  <c:v>0.99999999999996803</c:v>
                </c:pt>
                <c:pt idx="251">
                  <c:v>0.99999999999997824</c:v>
                </c:pt>
                <c:pt idx="252">
                  <c:v>0.99999999999998523</c:v>
                </c:pt>
                <c:pt idx="253">
                  <c:v>0.9999999999999899</c:v>
                </c:pt>
                <c:pt idx="254">
                  <c:v>0.99999999999999323</c:v>
                </c:pt>
                <c:pt idx="255">
                  <c:v>0.99999999999999545</c:v>
                </c:pt>
                <c:pt idx="256">
                  <c:v>0.99999999999999689</c:v>
                </c:pt>
                <c:pt idx="257">
                  <c:v>0.99999999999999789</c:v>
                </c:pt>
                <c:pt idx="258">
                  <c:v>0.99999999999999867</c:v>
                </c:pt>
                <c:pt idx="259">
                  <c:v>0.99999999999999911</c:v>
                </c:pt>
                <c:pt idx="260">
                  <c:v>0.99999999999999933</c:v>
                </c:pt>
                <c:pt idx="261">
                  <c:v>0.99999999999999967</c:v>
                </c:pt>
                <c:pt idx="262">
                  <c:v>0.99999999999999978</c:v>
                </c:pt>
                <c:pt idx="263">
                  <c:v>0.99999999999999978</c:v>
                </c:pt>
                <c:pt idx="264">
                  <c:v>0.99999999999999989</c:v>
                </c:pt>
                <c:pt idx="265">
                  <c:v>0.99999999999999989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A6A-4032-B500-15B8BED24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331296"/>
        <c:axId val="332893280"/>
      </c:scatterChart>
      <c:valAx>
        <c:axId val="246331296"/>
        <c:scaling>
          <c:orientation val="minMax"/>
          <c:max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lang="en-US"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a-I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a-IR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332893280"/>
        <c:crosses val="autoZero"/>
        <c:crossBetween val="midCat"/>
      </c:valAx>
      <c:valAx>
        <c:axId val="33289328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Probability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246331296"/>
        <c:crosses val="autoZero"/>
        <c:crossBetween val="midCat"/>
      </c:valAx>
      <c:spPr>
        <a:solidFill>
          <a:schemeClr val="accent1">
            <a:lumMod val="20000"/>
            <a:lumOff val="80000"/>
          </a:schemeClr>
        </a:solidFill>
        <a:ln>
          <a:solidFill>
            <a:schemeClr val="accent4">
              <a:lumMod val="20000"/>
              <a:lumOff val="80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accent6">
        <a:lumMod val="60000"/>
        <a:lumOff val="40000"/>
      </a:schemeClr>
    </a:solidFill>
    <a:ln w="19050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Performance!$A$13:$A$434</c:f>
              <c:numCache>
                <c:formatCode>General</c:formatCode>
                <c:ptCount val="422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0.30000000000000004</c:v>
                </c:pt>
                <c:pt idx="7">
                  <c:v>0.35000000000000003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0.60000000000000009</c:v>
                </c:pt>
                <c:pt idx="13">
                  <c:v>0.65000000000000013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</c:v>
                </c:pt>
                <c:pt idx="17">
                  <c:v>0.85000000000000009</c:v>
                </c:pt>
                <c:pt idx="18">
                  <c:v>0.9</c:v>
                </c:pt>
                <c:pt idx="19">
                  <c:v>0.95000000000000007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1.1499999999999997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1.9500000000000002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2.8499999999999996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3.3499999999999996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3.8499999999999996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6.6499999999999995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7.1499999999999995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7.6499999999999995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8.2000000000000011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8.3500000000000014</c:v>
                </c:pt>
                <c:pt idx="168">
                  <c:v>8.4</c:v>
                </c:pt>
                <c:pt idx="169">
                  <c:v>8.4500000000000011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8.7000000000000011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8.8500000000000014</c:v>
                </c:pt>
                <c:pt idx="178">
                  <c:v>8.9</c:v>
                </c:pt>
                <c:pt idx="179">
                  <c:v>8.9500000000000011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9.2000000000000011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9.3500000000000014</c:v>
                </c:pt>
                <c:pt idx="188">
                  <c:v>9.4</c:v>
                </c:pt>
                <c:pt idx="189">
                  <c:v>9.4500000000000011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9.7000000000000011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9.8500000000000014</c:v>
                </c:pt>
                <c:pt idx="198">
                  <c:v>9.9</c:v>
                </c:pt>
                <c:pt idx="199">
                  <c:v>9.9500000000000011</c:v>
                </c:pt>
                <c:pt idx="200">
                  <c:v>10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10.200000000000001</c:v>
                </c:pt>
                <c:pt idx="205">
                  <c:v>10.25</c:v>
                </c:pt>
                <c:pt idx="206">
                  <c:v>10.3</c:v>
                </c:pt>
                <c:pt idx="207">
                  <c:v>10.350000000000001</c:v>
                </c:pt>
                <c:pt idx="208">
                  <c:v>10.4</c:v>
                </c:pt>
                <c:pt idx="209">
                  <c:v>10.450000000000001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10.850000000000001</c:v>
                </c:pt>
                <c:pt idx="218">
                  <c:v>10.9</c:v>
                </c:pt>
                <c:pt idx="219">
                  <c:v>10.950000000000001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11.350000000000001</c:v>
                </c:pt>
                <c:pt idx="228">
                  <c:v>11.4</c:v>
                </c:pt>
                <c:pt idx="229">
                  <c:v>11.450000000000001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11.850000000000001</c:v>
                </c:pt>
                <c:pt idx="238">
                  <c:v>11.9</c:v>
                </c:pt>
                <c:pt idx="239">
                  <c:v>11.950000000000001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12.350000000000001</c:v>
                </c:pt>
                <c:pt idx="248">
                  <c:v>12.4</c:v>
                </c:pt>
                <c:pt idx="249">
                  <c:v>12.450000000000001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12.850000000000001</c:v>
                </c:pt>
                <c:pt idx="258">
                  <c:v>12.9</c:v>
                </c:pt>
                <c:pt idx="259">
                  <c:v>12.950000000000001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13.350000000000001</c:v>
                </c:pt>
                <c:pt idx="268">
                  <c:v>13.4</c:v>
                </c:pt>
                <c:pt idx="269">
                  <c:v>13.450000000000001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13.850000000000001</c:v>
                </c:pt>
                <c:pt idx="278">
                  <c:v>13.9</c:v>
                </c:pt>
                <c:pt idx="279">
                  <c:v>13.950000000000001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14.350000000000001</c:v>
                </c:pt>
                <c:pt idx="288">
                  <c:v>14.4</c:v>
                </c:pt>
                <c:pt idx="289">
                  <c:v>14.450000000000001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14.850000000000001</c:v>
                </c:pt>
                <c:pt idx="298">
                  <c:v>14.9</c:v>
                </c:pt>
                <c:pt idx="299">
                  <c:v>14.950000000000001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15.350000000000001</c:v>
                </c:pt>
                <c:pt idx="308">
                  <c:v>15.4</c:v>
                </c:pt>
                <c:pt idx="309">
                  <c:v>15.450000000000001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15.850000000000001</c:v>
                </c:pt>
                <c:pt idx="318">
                  <c:v>15.9</c:v>
                </c:pt>
                <c:pt idx="319">
                  <c:v>15.950000000000001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20.650000000000002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</c:numCache>
            </c:numRef>
          </c:xVal>
          <c:yVal>
            <c:numRef>
              <c:f>Performance!$H$13:$H$434</c:f>
              <c:numCache>
                <c:formatCode>General</c:formatCode>
                <c:ptCount val="422"/>
                <c:pt idx="0">
                  <c:v>5.7330314384707059E-7</c:v>
                </c:pt>
                <c:pt idx="1">
                  <c:v>5.9197244017816828E-7</c:v>
                </c:pt>
                <c:pt idx="2">
                  <c:v>6.4901001728401329E-7</c:v>
                </c:pt>
                <c:pt idx="3">
                  <c:v>7.4755060153197703E-7</c:v>
                </c:pt>
                <c:pt idx="4">
                  <c:v>8.9297241512298374E-7</c:v>
                </c:pt>
                <c:pt idx="5">
                  <c:v>1.0931328476848638E-6</c:v>
                </c:pt>
                <c:pt idx="6">
                  <c:v>1.3587087942523726E-6</c:v>
                </c:pt>
                <c:pt idx="7">
                  <c:v>1.7036522602653654E-6</c:v>
                </c:pt>
                <c:pt idx="8">
                  <c:v>2.1457751510078901E-6</c:v>
                </c:pt>
                <c:pt idx="9">
                  <c:v>2.7074806896454375E-6</c:v>
                </c:pt>
                <c:pt idx="10">
                  <c:v>3.4166626872167436E-6</c:v>
                </c:pt>
                <c:pt idx="11">
                  <c:v>4.3077979497985206E-6</c:v>
                </c:pt>
                <c:pt idx="12">
                  <c:v>5.4232614979943292E-6</c:v>
                </c:pt>
                <c:pt idx="13">
                  <c:v>6.8148989912364416E-6</c:v>
                </c:pt>
                <c:pt idx="14">
                  <c:v>8.5458958424267129E-6</c:v>
                </c:pt>
                <c:pt idx="15">
                  <c:v>1.0692987947313881E-5</c:v>
                </c:pt>
                <c:pt idx="16">
                  <c:v>1.334906476191389E-5</c:v>
                </c:pt>
                <c:pt idx="17">
                  <c:v>1.6626221594706621E-5</c:v>
                </c:pt>
                <c:pt idx="18">
                  <c:v>2.0659324420302393E-5</c:v>
                </c:pt>
                <c:pt idx="19">
                  <c:v>2.5610157186495293E-5</c:v>
                </c:pt>
                <c:pt idx="20">
                  <c:v>3.1672228420820423E-5</c:v>
                </c:pt>
                <c:pt idx="21">
                  <c:v>3.9076320826891844E-5</c:v>
                </c:pt>
                <c:pt idx="22">
                  <c:v>4.809687435991531E-5</c:v>
                </c:pt>
                <c:pt idx="23">
                  <c:v>5.9059299833741397E-5</c:v>
                </c:pt>
                <c:pt idx="24">
                  <c:v>7.2348326240923036E-5</c:v>
                </c:pt>
                <c:pt idx="25">
                  <c:v>8.8417490427206174E-5</c:v>
                </c:pt>
                <c:pt idx="26">
                  <c:v>1.0779988230025242E-4</c:v>
                </c:pt>
                <c:pt idx="27">
                  <c:v>1.3112026207795505E-4</c:v>
                </c:pt>
                <c:pt idx="28">
                  <c:v>1.5910866784607519E-4</c:v>
                </c:pt>
                <c:pt idx="29">
                  <c:v>1.9261563156069977E-4</c:v>
                </c:pt>
                <c:pt idx="30">
                  <c:v>2.3262911919552653E-4</c:v>
                </c:pt>
                <c:pt idx="31">
                  <c:v>2.8029330558476684E-4</c:v>
                </c:pt>
                <c:pt idx="32">
                  <c:v>3.3692928623474405E-4</c:v>
                </c:pt>
                <c:pt idx="33">
                  <c:v>4.0405781651864381E-4</c:v>
                </c:pt>
                <c:pt idx="34">
                  <c:v>4.8342415280477891E-4</c:v>
                </c:pt>
                <c:pt idx="35">
                  <c:v>5.7702504978307545E-4</c:v>
                </c:pt>
                <c:pt idx="36">
                  <c:v>6.8713794314678744E-4</c:v>
                </c:pt>
                <c:pt idx="37">
                  <c:v>8.1635231652110729E-4</c:v>
                </c:pt>
                <c:pt idx="38">
                  <c:v>9.6760321581845798E-4</c:v>
                </c:pt>
                <c:pt idx="39">
                  <c:v>1.1442068328491042E-3</c:v>
                </c:pt>
                <c:pt idx="40">
                  <c:v>1.3498980329099686E-3</c:v>
                </c:pt>
                <c:pt idx="41">
                  <c:v>1.5888696482594387E-3</c:v>
                </c:pt>
                <c:pt idx="42">
                  <c:v>1.8658133010078794E-3</c:v>
                </c:pt>
                <c:pt idx="43">
                  <c:v>2.1859614553471083E-3</c:v>
                </c:pt>
                <c:pt idx="44">
                  <c:v>2.5551303307290722E-3</c:v>
                </c:pt>
                <c:pt idx="45">
                  <c:v>2.9797632352629448E-3</c:v>
                </c:pt>
                <c:pt idx="46">
                  <c:v>3.4669738031845032E-3</c:v>
                </c:pt>
                <c:pt idx="47">
                  <c:v>4.0245885428574759E-3</c:v>
                </c:pt>
                <c:pt idx="48">
                  <c:v>4.6611880237867886E-3</c:v>
                </c:pt>
                <c:pt idx="49">
                  <c:v>5.3861459541133536E-3</c:v>
                </c:pt>
                <c:pt idx="50">
                  <c:v>6.2096653258080252E-3</c:v>
                </c:pt>
                <c:pt idx="51">
                  <c:v>7.1428107352932155E-3</c:v>
                </c:pt>
                <c:pt idx="52">
                  <c:v>8.1975359246109231E-3</c:v>
                </c:pt>
                <c:pt idx="53">
                  <c:v>9.3867055348486658E-3</c:v>
                </c:pt>
                <c:pt idx="54">
                  <c:v>1.0724110021682611E-2</c:v>
                </c:pt>
                <c:pt idx="55">
                  <c:v>1.2224472655049223E-2</c:v>
                </c:pt>
                <c:pt idx="56">
                  <c:v>1.3903447513501701E-2</c:v>
                </c:pt>
                <c:pt idx="57">
                  <c:v>1.5777607391092578E-2</c:v>
                </c:pt>
                <c:pt idx="58">
                  <c:v>1.7864420562816567E-2</c:v>
                </c:pt>
                <c:pt idx="59">
                  <c:v>2.0182215405704425E-2</c:v>
                </c:pt>
                <c:pt idx="60">
                  <c:v>2.2750131948179212E-2</c:v>
                </c:pt>
                <c:pt idx="61">
                  <c:v>2.5588059521638562E-2</c:v>
                </c:pt>
                <c:pt idx="62">
                  <c:v>2.8716559816001842E-2</c:v>
                </c:pt>
                <c:pt idx="63">
                  <c:v>3.2156774795613748E-2</c:v>
                </c:pt>
                <c:pt idx="64">
                  <c:v>3.5930319112925782E-2</c:v>
                </c:pt>
                <c:pt idx="65">
                  <c:v>4.00591568638171E-2</c:v>
                </c:pt>
                <c:pt idx="66">
                  <c:v>4.456546275854302E-2</c:v>
                </c:pt>
                <c:pt idx="67">
                  <c:v>4.947146803364811E-2</c:v>
                </c:pt>
                <c:pt idx="68">
                  <c:v>5.4799291699558009E-2</c:v>
                </c:pt>
                <c:pt idx="69">
                  <c:v>6.0570758002059008E-2</c:v>
                </c:pt>
                <c:pt idx="70">
                  <c:v>6.6807201268858099E-2</c:v>
                </c:pt>
                <c:pt idx="71">
                  <c:v>7.352925960964829E-2</c:v>
                </c:pt>
                <c:pt idx="72">
                  <c:v>8.0756659233771066E-2</c:v>
                </c:pt>
                <c:pt idx="73">
                  <c:v>8.8507991437401984E-2</c:v>
                </c:pt>
                <c:pt idx="74">
                  <c:v>9.6800484585610316E-2</c:v>
                </c:pt>
                <c:pt idx="75">
                  <c:v>0.10564977366685525</c:v>
                </c:pt>
                <c:pt idx="76">
                  <c:v>0.11506967022170822</c:v>
                </c:pt>
                <c:pt idx="77">
                  <c:v>0.12507193563715022</c:v>
                </c:pt>
                <c:pt idx="78">
                  <c:v>0.1356660609463827</c:v>
                </c:pt>
                <c:pt idx="79">
                  <c:v>0.14685905637589591</c:v>
                </c:pt>
                <c:pt idx="80">
                  <c:v>0.15865525393145696</c:v>
                </c:pt>
                <c:pt idx="81">
                  <c:v>0.17105612630848177</c:v>
                </c:pt>
                <c:pt idx="82">
                  <c:v>0.18406012534675942</c:v>
                </c:pt>
                <c:pt idx="83">
                  <c:v>0.19766254312269241</c:v>
                </c:pt>
                <c:pt idx="84">
                  <c:v>0.2118553985833968</c:v>
                </c:pt>
                <c:pt idx="85">
                  <c:v>0.22662735237686826</c:v>
                </c:pt>
                <c:pt idx="86">
                  <c:v>0.24196365222307303</c:v>
                </c:pt>
                <c:pt idx="87">
                  <c:v>0.25784611080586467</c:v>
                </c:pt>
                <c:pt idx="88">
                  <c:v>0.27425311775007366</c:v>
                </c:pt>
                <c:pt idx="89">
                  <c:v>0.29115968678834636</c:v>
                </c:pt>
                <c:pt idx="90">
                  <c:v>0.30853753872598683</c:v>
                </c:pt>
                <c:pt idx="91">
                  <c:v>0.32635522028792002</c:v>
                </c:pt>
                <c:pt idx="92">
                  <c:v>0.34457825838967582</c:v>
                </c:pt>
                <c:pt idx="93">
                  <c:v>0.36316934882438101</c:v>
                </c:pt>
                <c:pt idx="94">
                  <c:v>0.3820885778110476</c:v>
                </c:pt>
                <c:pt idx="95">
                  <c:v>0.4012936743170763</c:v>
                </c:pt>
                <c:pt idx="96">
                  <c:v>0.4207402905608969</c:v>
                </c:pt>
                <c:pt idx="97">
                  <c:v>0.44038230762975739</c:v>
                </c:pt>
                <c:pt idx="98">
                  <c:v>0.46017216272297118</c:v>
                </c:pt>
                <c:pt idx="99">
                  <c:v>0.48006119416162762</c:v>
                </c:pt>
                <c:pt idx="100">
                  <c:v>0.5</c:v>
                </c:pt>
                <c:pt idx="101">
                  <c:v>0.51993880583837249</c:v>
                </c:pt>
                <c:pt idx="102">
                  <c:v>0.53982783727702899</c:v>
                </c:pt>
                <c:pt idx="103">
                  <c:v>0.55961769237024273</c:v>
                </c:pt>
                <c:pt idx="104">
                  <c:v>0.57925970943910321</c:v>
                </c:pt>
                <c:pt idx="105">
                  <c:v>0.59870632568292348</c:v>
                </c:pt>
                <c:pt idx="106">
                  <c:v>0.61791142218895279</c:v>
                </c:pt>
                <c:pt idx="107">
                  <c:v>0.6368306511756191</c:v>
                </c:pt>
                <c:pt idx="108">
                  <c:v>0.6554217416103244</c:v>
                </c:pt>
                <c:pt idx="109">
                  <c:v>0.67364477971208014</c:v>
                </c:pt>
                <c:pt idx="110">
                  <c:v>0.69146246127401301</c:v>
                </c:pt>
                <c:pt idx="111">
                  <c:v>0.70884031321165364</c:v>
                </c:pt>
                <c:pt idx="112">
                  <c:v>0.72574688224992645</c:v>
                </c:pt>
                <c:pt idx="113">
                  <c:v>0.7421538891941355</c:v>
                </c:pt>
                <c:pt idx="114">
                  <c:v>0.75803634777692686</c:v>
                </c:pt>
                <c:pt idx="115">
                  <c:v>0.77337264762313185</c:v>
                </c:pt>
                <c:pt idx="116">
                  <c:v>0.78814460141660325</c:v>
                </c:pt>
                <c:pt idx="117">
                  <c:v>0.80233745687730751</c:v>
                </c:pt>
                <c:pt idx="118">
                  <c:v>0.8159398746532408</c:v>
                </c:pt>
                <c:pt idx="119">
                  <c:v>0.82894387369151845</c:v>
                </c:pt>
                <c:pt idx="120">
                  <c:v>0.84134474606854315</c:v>
                </c:pt>
                <c:pt idx="121">
                  <c:v>0.85314094362410431</c:v>
                </c:pt>
                <c:pt idx="122">
                  <c:v>0.86433393905361733</c:v>
                </c:pt>
                <c:pt idx="123">
                  <c:v>0.87492806436284998</c:v>
                </c:pt>
                <c:pt idx="124">
                  <c:v>0.88493032977829167</c:v>
                </c:pt>
                <c:pt idx="125">
                  <c:v>0.89435022633314487</c:v>
                </c:pt>
                <c:pt idx="126">
                  <c:v>0.90319951541438981</c:v>
                </c:pt>
                <c:pt idx="127">
                  <c:v>0.91149200856259793</c:v>
                </c:pt>
                <c:pt idx="128">
                  <c:v>0.91924334076622882</c:v>
                </c:pt>
                <c:pt idx="129">
                  <c:v>0.9264707403903516</c:v>
                </c:pt>
                <c:pt idx="130">
                  <c:v>0.9331927987311418</c:v>
                </c:pt>
                <c:pt idx="131">
                  <c:v>0.93942924199794087</c:v>
                </c:pt>
                <c:pt idx="132">
                  <c:v>0.94520070830044201</c:v>
                </c:pt>
                <c:pt idx="133">
                  <c:v>0.95052853196635179</c:v>
                </c:pt>
                <c:pt idx="134">
                  <c:v>0.95543453724145699</c:v>
                </c:pt>
                <c:pt idx="135">
                  <c:v>0.95994084313618311</c:v>
                </c:pt>
                <c:pt idx="136">
                  <c:v>0.96406968088707423</c:v>
                </c:pt>
                <c:pt idx="137">
                  <c:v>0.96784322520438648</c:v>
                </c:pt>
                <c:pt idx="138">
                  <c:v>0.97128344018399837</c:v>
                </c:pt>
                <c:pt idx="139">
                  <c:v>0.97441194047836144</c:v>
                </c:pt>
                <c:pt idx="140">
                  <c:v>0.9772498680518209</c:v>
                </c:pt>
                <c:pt idx="141">
                  <c:v>0.97981778459429569</c:v>
                </c:pt>
                <c:pt idx="142">
                  <c:v>0.98213557943718344</c:v>
                </c:pt>
                <c:pt idx="143">
                  <c:v>0.98422239260890954</c:v>
                </c:pt>
                <c:pt idx="144">
                  <c:v>0.98609655248650152</c:v>
                </c:pt>
                <c:pt idx="145">
                  <c:v>0.98777552734495533</c:v>
                </c:pt>
                <c:pt idx="146">
                  <c:v>0.98927588997832416</c:v>
                </c:pt>
                <c:pt idx="147">
                  <c:v>0.99061329446516144</c:v>
                </c:pt>
                <c:pt idx="148">
                  <c:v>0.99180246407540373</c:v>
                </c:pt>
                <c:pt idx="149">
                  <c:v>0.99285718926472843</c:v>
                </c:pt>
                <c:pt idx="150">
                  <c:v>0.99379033467422384</c:v>
                </c:pt>
                <c:pt idx="151">
                  <c:v>0.99461385404593328</c:v>
                </c:pt>
                <c:pt idx="152">
                  <c:v>0.99533881197628127</c:v>
                </c:pt>
                <c:pt idx="153">
                  <c:v>0.99597541145724167</c:v>
                </c:pt>
                <c:pt idx="154">
                  <c:v>0.99653302619695927</c:v>
                </c:pt>
                <c:pt idx="155">
                  <c:v>0.99702023676494544</c:v>
                </c:pt>
                <c:pt idx="156">
                  <c:v>0.99744486966957213</c:v>
                </c:pt>
                <c:pt idx="157">
                  <c:v>0.99781403854508688</c:v>
                </c:pt>
                <c:pt idx="158">
                  <c:v>0.99813418669961596</c:v>
                </c:pt>
                <c:pt idx="159">
                  <c:v>0.99841113035263507</c:v>
                </c:pt>
                <c:pt idx="160">
                  <c:v>0.99865010196836979</c:v>
                </c:pt>
                <c:pt idx="161">
                  <c:v>0.99885579316897743</c:v>
                </c:pt>
                <c:pt idx="162">
                  <c:v>0.99903239678678157</c:v>
                </c:pt>
                <c:pt idx="163">
                  <c:v>0.99918364768717161</c:v>
                </c:pt>
                <c:pt idx="164">
                  <c:v>0.99931286206208403</c:v>
                </c:pt>
                <c:pt idx="165">
                  <c:v>0.99942297495760901</c:v>
                </c:pt>
                <c:pt idx="166">
                  <c:v>0.99951657585761589</c:v>
                </c:pt>
                <c:pt idx="167">
                  <c:v>0.99959594219813608</c:v>
                </c:pt>
                <c:pt idx="168">
                  <c:v>0.99966307073432303</c:v>
                </c:pt>
                <c:pt idx="169">
                  <c:v>0.99971970672318389</c:v>
                </c:pt>
                <c:pt idx="170">
                  <c:v>0.99976737092096435</c:v>
                </c:pt>
                <c:pt idx="171">
                  <c:v>0.99980738442436423</c:v>
                </c:pt>
                <c:pt idx="172">
                  <c:v>0.99984089140984256</c:v>
                </c:pt>
                <c:pt idx="173">
                  <c:v>0.99986887984557959</c:v>
                </c:pt>
                <c:pt idx="174">
                  <c:v>0.9998922002665227</c:v>
                </c:pt>
                <c:pt idx="175">
                  <c:v>0.99991158271479919</c:v>
                </c:pt>
                <c:pt idx="176">
                  <c:v>0.99992765195607491</c:v>
                </c:pt>
                <c:pt idx="177">
                  <c:v>0.99994094108758103</c:v>
                </c:pt>
                <c:pt idx="178">
                  <c:v>0.99995190365598252</c:v>
                </c:pt>
                <c:pt idx="179">
                  <c:v>0.99996092440340223</c:v>
                </c:pt>
                <c:pt idx="180">
                  <c:v>0.99996832875816677</c:v>
                </c:pt>
                <c:pt idx="181">
                  <c:v>0.99997439118352593</c:v>
                </c:pt>
                <c:pt idx="182">
                  <c:v>0.99997934249308773</c:v>
                </c:pt>
                <c:pt idx="183">
                  <c:v>0.99998337623627032</c:v>
                </c:pt>
                <c:pt idx="184">
                  <c:v>0.9999866542509841</c:v>
                </c:pt>
                <c:pt idx="185">
                  <c:v>0.9999893114742251</c:v>
                </c:pt>
                <c:pt idx="186">
                  <c:v>0.99999146009452911</c:v>
                </c:pt>
                <c:pt idx="187">
                  <c:v>0.99999319312340063</c:v>
                </c:pt>
                <c:pt idx="188">
                  <c:v>0.99999458745609238</c:v>
                </c:pt>
                <c:pt idx="189">
                  <c:v>0.99999570648553016</c:v>
                </c:pt>
                <c:pt idx="190">
                  <c:v>0.99999660232687548</c:v>
                </c:pt>
                <c:pt idx="191">
                  <c:v>0.9999973177042204</c:v>
                </c:pt>
                <c:pt idx="192">
                  <c:v>0.99999788754529761</c:v>
                </c:pt>
                <c:pt idx="193">
                  <c:v>0.99999834032485568</c:v>
                </c:pt>
                <c:pt idx="194">
                  <c:v>0.99999869919254614</c:v>
                </c:pt>
                <c:pt idx="195">
                  <c:v>0.99999898291675748</c:v>
                </c:pt>
                <c:pt idx="196">
                  <c:v>0.99999920667184816</c:v>
                </c:pt>
                <c:pt idx="197">
                  <c:v>0.999999382692628</c:v>
                </c:pt>
                <c:pt idx="198">
                  <c:v>0.99999952081672339</c:v>
                </c:pt>
                <c:pt idx="199">
                  <c:v>0.9999996289325922</c:v>
                </c:pt>
                <c:pt idx="200">
                  <c:v>0.9999997133484283</c:v>
                </c:pt>
                <c:pt idx="201">
                  <c:v>0.99999977909496762</c:v>
                </c:pt>
                <c:pt idx="202">
                  <c:v>0.99999983017325944</c:v>
                </c:pt>
                <c:pt idx="203">
                  <c:v>0.99999986975677058</c:v>
                </c:pt>
                <c:pt idx="204">
                  <c:v>0.99999990035573683</c:v>
                </c:pt>
                <c:pt idx="205">
                  <c:v>0.99999992395039483</c:v>
                </c:pt>
                <c:pt idx="206">
                  <c:v>0.99999994209865961</c:v>
                </c:pt>
                <c:pt idx="207">
                  <c:v>0.99999995602288416</c:v>
                </c:pt>
                <c:pt idx="208">
                  <c:v>0.99999996667955171</c:v>
                </c:pt>
                <c:pt idx="209">
                  <c:v>0.99999997481508995</c:v>
                </c:pt>
                <c:pt idx="210">
                  <c:v>0.99999998101043752</c:v>
                </c:pt>
                <c:pt idx="211">
                  <c:v>0.99999998571652016</c:v>
                </c:pt>
                <c:pt idx="212">
                  <c:v>0.99999998928240963</c:v>
                </c:pt>
                <c:pt idx="213">
                  <c:v>0.99999999197760803</c:v>
                </c:pt>
                <c:pt idx="214">
                  <c:v>0.99999999400962869</c:v>
                </c:pt>
                <c:pt idx="215">
                  <c:v>0.9999999955378277</c:v>
                </c:pt>
                <c:pt idx="216">
                  <c:v>0.9999999966842541</c:v>
                </c:pt>
                <c:pt idx="217">
                  <c:v>0.99999999754213509</c:v>
                </c:pt>
                <c:pt idx="218">
                  <c:v>0.9999999981824923</c:v>
                </c:pt>
                <c:pt idx="219">
                  <c:v>0.99999999865928779</c:v>
                </c:pt>
                <c:pt idx="220">
                  <c:v>0.99999999901341241</c:v>
                </c:pt>
                <c:pt idx="221">
                  <c:v>0.99999999927577099</c:v>
                </c:pt>
                <c:pt idx="222">
                  <c:v>0.99999999946965767</c:v>
                </c:pt>
                <c:pt idx="223">
                  <c:v>0.99999999961258534</c:v>
                </c:pt>
                <c:pt idx="224">
                  <c:v>0.99999999971768416</c:v>
                </c:pt>
                <c:pt idx="225">
                  <c:v>0.99999999979477361</c:v>
                </c:pt>
                <c:pt idx="226">
                  <c:v>0.99999999985117727</c:v>
                </c:pt>
                <c:pt idx="227">
                  <c:v>0.99999999989234256</c:v>
                </c:pt>
                <c:pt idx="228">
                  <c:v>0.99999999992231148</c:v>
                </c:pt>
                <c:pt idx="229">
                  <c:v>0.99999999994407507</c:v>
                </c:pt>
                <c:pt idx="230">
                  <c:v>0.99999999995984001</c:v>
                </c:pt>
                <c:pt idx="231">
                  <c:v>0.99999999997123146</c:v>
                </c:pt>
                <c:pt idx="232">
                  <c:v>0.99999999997944211</c:v>
                </c:pt>
                <c:pt idx="233">
                  <c:v>0.99999999998534539</c:v>
                </c:pt>
                <c:pt idx="234">
                  <c:v>0.99999999998957911</c:v>
                </c:pt>
                <c:pt idx="235">
                  <c:v>0.99999999999260758</c:v>
                </c:pt>
                <c:pt idx="236">
                  <c:v>0.99999999999476907</c:v>
                </c:pt>
                <c:pt idx="237">
                  <c:v>0.99999999999630751</c:v>
                </c:pt>
                <c:pt idx="238">
                  <c:v>0.99999999999739986</c:v>
                </c:pt>
                <c:pt idx="239">
                  <c:v>0.99999999999817379</c:v>
                </c:pt>
                <c:pt idx="240">
                  <c:v>0.99999999999872013</c:v>
                </c:pt>
                <c:pt idx="241">
                  <c:v>0.99999999999910549</c:v>
                </c:pt>
                <c:pt idx="242">
                  <c:v>0.99999999999937628</c:v>
                </c:pt>
                <c:pt idx="243">
                  <c:v>0.99999999999956612</c:v>
                </c:pt>
                <c:pt idx="244">
                  <c:v>0.99999999999969891</c:v>
                </c:pt>
                <c:pt idx="245">
                  <c:v>0.99999999999979161</c:v>
                </c:pt>
                <c:pt idx="246">
                  <c:v>0.99999999999985612</c:v>
                </c:pt>
                <c:pt idx="247">
                  <c:v>0.99999999999990086</c:v>
                </c:pt>
                <c:pt idx="248">
                  <c:v>0.99999999999993183</c:v>
                </c:pt>
                <c:pt idx="249">
                  <c:v>0.99999999999995337</c:v>
                </c:pt>
                <c:pt idx="250">
                  <c:v>0.99999999999996803</c:v>
                </c:pt>
                <c:pt idx="251">
                  <c:v>0.99999999999997824</c:v>
                </c:pt>
                <c:pt idx="252">
                  <c:v>0.99999999999998523</c:v>
                </c:pt>
                <c:pt idx="253">
                  <c:v>0.9999999999999899</c:v>
                </c:pt>
                <c:pt idx="254">
                  <c:v>0.99999999999999323</c:v>
                </c:pt>
                <c:pt idx="255">
                  <c:v>0.99999999999999545</c:v>
                </c:pt>
                <c:pt idx="256">
                  <c:v>0.99999999999999689</c:v>
                </c:pt>
                <c:pt idx="257">
                  <c:v>0.99999999999999789</c:v>
                </c:pt>
                <c:pt idx="258">
                  <c:v>0.99999999999999867</c:v>
                </c:pt>
                <c:pt idx="259">
                  <c:v>0.99999999999999911</c:v>
                </c:pt>
                <c:pt idx="260">
                  <c:v>0.99999999999999933</c:v>
                </c:pt>
                <c:pt idx="261">
                  <c:v>0.99999999999999967</c:v>
                </c:pt>
                <c:pt idx="262">
                  <c:v>0.99999999999999978</c:v>
                </c:pt>
                <c:pt idx="263">
                  <c:v>0.99999999999999978</c:v>
                </c:pt>
                <c:pt idx="264">
                  <c:v>0.99999999999999989</c:v>
                </c:pt>
                <c:pt idx="265">
                  <c:v>0.99999999999999989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A6A-4032-B500-15B8BED242AB}"/>
            </c:ext>
          </c:extLst>
        </c:ser>
        <c:ser>
          <c:idx val="1"/>
          <c:order val="1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QC!$C$13:$C$434</c:f>
              <c:numCache>
                <c:formatCode>General</c:formatCode>
                <c:ptCount val="422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0.30000000000000004</c:v>
                </c:pt>
                <c:pt idx="7">
                  <c:v>0.35000000000000003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0.60000000000000009</c:v>
                </c:pt>
                <c:pt idx="13">
                  <c:v>0.65000000000000013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</c:v>
                </c:pt>
                <c:pt idx="17">
                  <c:v>0.85000000000000009</c:v>
                </c:pt>
                <c:pt idx="18">
                  <c:v>0.9</c:v>
                </c:pt>
                <c:pt idx="19">
                  <c:v>0.95000000000000007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1.1499999999999997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1.9500000000000002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2.8499999999999996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3.3499999999999996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3.8499999999999996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6.6499999999999995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7.1499999999999995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7.6499999999999995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8.2000000000000011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8.3500000000000014</c:v>
                </c:pt>
                <c:pt idx="168">
                  <c:v>8.4</c:v>
                </c:pt>
                <c:pt idx="169">
                  <c:v>8.4500000000000011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8.7000000000000011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8.8500000000000014</c:v>
                </c:pt>
                <c:pt idx="178">
                  <c:v>8.9</c:v>
                </c:pt>
                <c:pt idx="179">
                  <c:v>8.9500000000000011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9.2000000000000011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9.3500000000000014</c:v>
                </c:pt>
                <c:pt idx="188">
                  <c:v>9.4</c:v>
                </c:pt>
                <c:pt idx="189">
                  <c:v>9.4500000000000011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9.7000000000000011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9.8500000000000014</c:v>
                </c:pt>
                <c:pt idx="198">
                  <c:v>9.9</c:v>
                </c:pt>
                <c:pt idx="199">
                  <c:v>9.9500000000000011</c:v>
                </c:pt>
                <c:pt idx="200">
                  <c:v>10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10.200000000000001</c:v>
                </c:pt>
                <c:pt idx="205">
                  <c:v>10.25</c:v>
                </c:pt>
                <c:pt idx="206">
                  <c:v>10.3</c:v>
                </c:pt>
                <c:pt idx="207">
                  <c:v>10.350000000000001</c:v>
                </c:pt>
                <c:pt idx="208">
                  <c:v>10.4</c:v>
                </c:pt>
                <c:pt idx="209">
                  <c:v>10.450000000000001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10.850000000000001</c:v>
                </c:pt>
                <c:pt idx="218">
                  <c:v>10.9</c:v>
                </c:pt>
                <c:pt idx="219">
                  <c:v>10.950000000000001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11.350000000000001</c:v>
                </c:pt>
                <c:pt idx="228">
                  <c:v>11.4</c:v>
                </c:pt>
                <c:pt idx="229">
                  <c:v>11.450000000000001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11.850000000000001</c:v>
                </c:pt>
                <c:pt idx="238">
                  <c:v>11.9</c:v>
                </c:pt>
                <c:pt idx="239">
                  <c:v>11.950000000000001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12.350000000000001</c:v>
                </c:pt>
                <c:pt idx="248">
                  <c:v>12.4</c:v>
                </c:pt>
                <c:pt idx="249">
                  <c:v>12.450000000000001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12.850000000000001</c:v>
                </c:pt>
                <c:pt idx="258">
                  <c:v>12.9</c:v>
                </c:pt>
                <c:pt idx="259">
                  <c:v>12.950000000000001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13.350000000000001</c:v>
                </c:pt>
                <c:pt idx="268">
                  <c:v>13.4</c:v>
                </c:pt>
                <c:pt idx="269">
                  <c:v>13.450000000000001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13.850000000000001</c:v>
                </c:pt>
                <c:pt idx="278">
                  <c:v>13.9</c:v>
                </c:pt>
                <c:pt idx="279">
                  <c:v>13.950000000000001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14.350000000000001</c:v>
                </c:pt>
                <c:pt idx="288">
                  <c:v>14.4</c:v>
                </c:pt>
                <c:pt idx="289">
                  <c:v>14.450000000000001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14.850000000000001</c:v>
                </c:pt>
                <c:pt idx="298">
                  <c:v>14.9</c:v>
                </c:pt>
                <c:pt idx="299">
                  <c:v>14.950000000000001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15.350000000000001</c:v>
                </c:pt>
                <c:pt idx="308">
                  <c:v>15.4</c:v>
                </c:pt>
                <c:pt idx="309">
                  <c:v>15.450000000000001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15.850000000000001</c:v>
                </c:pt>
                <c:pt idx="318">
                  <c:v>15.9</c:v>
                </c:pt>
                <c:pt idx="319">
                  <c:v>15.950000000000001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20.650000000000002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</c:numCache>
            </c:numRef>
          </c:xVal>
          <c:yVal>
            <c:numRef>
              <c:f>QC!$H$13:$H$434</c:f>
              <c:numCache>
                <c:formatCode>0.0000</c:formatCode>
                <c:ptCount val="422"/>
                <c:pt idx="0">
                  <c:v>0.99730020393673968</c:v>
                </c:pt>
                <c:pt idx="1">
                  <c:v>0.99726692352161239</c:v>
                </c:pt>
                <c:pt idx="2">
                  <c:v>0.99716658348639742</c:v>
                </c:pt>
                <c:pt idx="3">
                  <c:v>0.99699768623225804</c:v>
                </c:pt>
                <c:pt idx="4">
                  <c:v>0.99675773173165605</c:v>
                </c:pt>
                <c:pt idx="5">
                  <c:v>0.99644321172255457</c:v>
                </c:pt>
                <c:pt idx="6">
                  <c:v>0.99604960205457582</c:v>
                </c:pt>
                <c:pt idx="7">
                  <c:v>0.99557135365537763</c:v>
                </c:pt>
                <c:pt idx="8">
                  <c:v>0.99500188271060441</c:v>
                </c:pt>
                <c:pt idx="9">
                  <c:v>0.99433356076911683</c:v>
                </c:pt>
                <c:pt idx="10">
                  <c:v>0.9935577055951883</c:v>
                </c:pt>
                <c:pt idx="11">
                  <c:v>0.992664573689093</c:v>
                </c:pt>
                <c:pt idx="12">
                  <c:v>0.99164335548524629</c:v>
                </c:pt>
                <c:pt idx="13">
                  <c:v>0.9904821743107407</c:v>
                </c:pt>
                <c:pt idx="14">
                  <c:v>0.98916809024484664</c:v>
                </c:pt>
                <c:pt idx="15">
                  <c:v>0.98768711005975451</c:v>
                </c:pt>
                <c:pt idx="16">
                  <c:v>0.98602420444257644</c:v>
                </c:pt>
                <c:pt idx="17">
                  <c:v>0.98416333369649067</c:v>
                </c:pt>
                <c:pt idx="18">
                  <c:v>0.98208748309316574</c:v>
                </c:pt>
                <c:pt idx="19">
                  <c:v>0.97977870899769781</c:v>
                </c:pt>
                <c:pt idx="20">
                  <c:v>0.97721819680998767</c:v>
                </c:pt>
                <c:pt idx="21">
                  <c:v>0.97438633166188748</c:v>
                </c:pt>
                <c:pt idx="22">
                  <c:v>0.97126278267708566</c:v>
                </c:pt>
                <c:pt idx="23">
                  <c:v>0.96782660144065669</c:v>
                </c:pt>
                <c:pt idx="24">
                  <c:v>0.96405633513805833</c:v>
                </c:pt>
                <c:pt idx="25">
                  <c:v>0.95993015461040809</c:v>
                </c:pt>
                <c:pt idx="26">
                  <c:v>0.9554259973359861</c:v>
                </c:pt>
                <c:pt idx="27">
                  <c:v>0.95052172508975252</c:v>
                </c:pt>
                <c:pt idx="28">
                  <c:v>0.94519529575653438</c:v>
                </c:pt>
                <c:pt idx="29">
                  <c:v>0.93942494848347113</c:v>
                </c:pt>
                <c:pt idx="30">
                  <c:v>0.93318940105801729</c:v>
                </c:pt>
                <c:pt idx="31">
                  <c:v>0.92646805809457211</c:v>
                </c:pt>
                <c:pt idx="32">
                  <c:v>0.91924122831152655</c:v>
                </c:pt>
                <c:pt idx="33">
                  <c:v>0.91149034888745351</c:v>
                </c:pt>
                <c:pt idx="34">
                  <c:v>0.90319821460693583</c:v>
                </c:pt>
                <c:pt idx="35">
                  <c:v>0.89434920924990224</c:v>
                </c:pt>
                <c:pt idx="36">
                  <c:v>0.88492953645013994</c:v>
                </c:pt>
                <c:pt idx="37">
                  <c:v>0.87492744705547798</c:v>
                </c:pt>
                <c:pt idx="38">
                  <c:v>0.8643334598703406</c:v>
                </c:pt>
                <c:pt idx="39">
                  <c:v>0.8531405725566964</c:v>
                </c:pt>
                <c:pt idx="40">
                  <c:v>0.84134445941697122</c:v>
                </c:pt>
                <c:pt idx="41">
                  <c:v>0.82894365278648618</c:v>
                </c:pt>
                <c:pt idx="42">
                  <c:v>0.8159397048264998</c:v>
                </c:pt>
                <c:pt idx="43">
                  <c:v>0.8023373266340782</c:v>
                </c:pt>
                <c:pt idx="44">
                  <c:v>0.78814450177233997</c:v>
                </c:pt>
                <c:pt idx="45">
                  <c:v>0.77337257157352679</c:v>
                </c:pt>
                <c:pt idx="46">
                  <c:v>0.75803628987558669</c:v>
                </c:pt>
                <c:pt idx="47">
                  <c:v>0.74215384521701933</c:v>
                </c:pt>
                <c:pt idx="48">
                  <c:v>0.72574684892947805</c:v>
                </c:pt>
                <c:pt idx="49">
                  <c:v>0.7088402880267437</c:v>
                </c:pt>
                <c:pt idx="50">
                  <c:v>0.69146244228445053</c:v>
                </c:pt>
                <c:pt idx="51">
                  <c:v>0.67364476542860041</c:v>
                </c:pt>
                <c:pt idx="52">
                  <c:v>0.65542173089273392</c:v>
                </c:pt>
                <c:pt idx="53">
                  <c:v>0.63683064315322735</c:v>
                </c:pt>
                <c:pt idx="54">
                  <c:v>0.61791141619858148</c:v>
                </c:pt>
                <c:pt idx="55">
                  <c:v>0.59870632122075118</c:v>
                </c:pt>
                <c:pt idx="56">
                  <c:v>0.5792597061233572</c:v>
                </c:pt>
                <c:pt idx="57">
                  <c:v>0.55961768991237748</c:v>
                </c:pt>
                <c:pt idx="58">
                  <c:v>0.53982783545952151</c:v>
                </c:pt>
                <c:pt idx="59">
                  <c:v>0.51993880449765983</c:v>
                </c:pt>
                <c:pt idx="60">
                  <c:v>0.49999999901341236</c:v>
                </c:pt>
                <c:pt idx="61">
                  <c:v>0.4800611934373985</c:v>
                </c:pt>
                <c:pt idx="62">
                  <c:v>0.46017216219262863</c:v>
                </c:pt>
                <c:pt idx="63">
                  <c:v>0.4403823072423429</c:v>
                </c:pt>
                <c:pt idx="64">
                  <c:v>0.42074029027858106</c:v>
                </c:pt>
                <c:pt idx="65">
                  <c:v>0.40129367411184991</c:v>
                </c:pt>
                <c:pt idx="66">
                  <c:v>0.38208857766222476</c:v>
                </c:pt>
                <c:pt idx="67">
                  <c:v>0.36316934871672341</c:v>
                </c:pt>
                <c:pt idx="68">
                  <c:v>0.3445782583119873</c:v>
                </c:pt>
                <c:pt idx="69">
                  <c:v>0.32635522023199492</c:v>
                </c:pt>
                <c:pt idx="70">
                  <c:v>0.3085375386858269</c:v>
                </c:pt>
                <c:pt idx="71">
                  <c:v>0.29115968675957782</c:v>
                </c:pt>
                <c:pt idx="72">
                  <c:v>0.27425311772951566</c:v>
                </c:pt>
                <c:pt idx="73">
                  <c:v>0.25784611079121011</c:v>
                </c:pt>
                <c:pt idx="74">
                  <c:v>0.24196365221265204</c:v>
                </c:pt>
                <c:pt idx="75">
                  <c:v>0.22662735236947595</c:v>
                </c:pt>
                <c:pt idx="76">
                  <c:v>0.21185539857816588</c:v>
                </c:pt>
                <c:pt idx="77">
                  <c:v>0.19766254311899989</c:v>
                </c:pt>
                <c:pt idx="78">
                  <c:v>0.18406012534415939</c:v>
                </c:pt>
                <c:pt idx="79">
                  <c:v>0.17105612630665532</c:v>
                </c:pt>
                <c:pt idx="80">
                  <c:v>0.15865525393017713</c:v>
                </c:pt>
                <c:pt idx="81">
                  <c:v>0.14685905637500132</c:v>
                </c:pt>
                <c:pt idx="82">
                  <c:v>0.13566606094575881</c:v>
                </c:pt>
                <c:pt idx="83">
                  <c:v>0.12507193563671623</c:v>
                </c:pt>
                <c:pt idx="84">
                  <c:v>0.11506967022140714</c:v>
                </c:pt>
                <c:pt idx="85">
                  <c:v>0.10564977366664688</c:v>
                </c:pt>
                <c:pt idx="86">
                  <c:v>9.6800484585466445E-2</c:v>
                </c:pt>
                <c:pt idx="87">
                  <c:v>8.8507991437302952E-2</c:v>
                </c:pt>
                <c:pt idx="88">
                  <c:v>8.0756659233702927E-2</c:v>
                </c:pt>
                <c:pt idx="89">
                  <c:v>7.352925960960166E-2</c:v>
                </c:pt>
                <c:pt idx="90">
                  <c:v>6.6807201268826236E-2</c:v>
                </c:pt>
                <c:pt idx="91">
                  <c:v>6.0570758002037262E-2</c:v>
                </c:pt>
                <c:pt idx="92">
                  <c:v>5.479929169954325E-2</c:v>
                </c:pt>
                <c:pt idx="93">
                  <c:v>4.9471468033638007E-2</c:v>
                </c:pt>
                <c:pt idx="94">
                  <c:v>4.4565462758536241E-2</c:v>
                </c:pt>
                <c:pt idx="95">
                  <c:v>4.0059156863812555E-2</c:v>
                </c:pt>
                <c:pt idx="96">
                  <c:v>3.5930319112922667E-2</c:v>
                </c:pt>
                <c:pt idx="97">
                  <c:v>3.2156774795611631E-2</c:v>
                </c:pt>
                <c:pt idx="98">
                  <c:v>2.8716559816001734E-2</c:v>
                </c:pt>
                <c:pt idx="99">
                  <c:v>2.5588059521638562E-2</c:v>
                </c:pt>
                <c:pt idx="100">
                  <c:v>2.2750131948179212E-2</c:v>
                </c:pt>
                <c:pt idx="101">
                  <c:v>2.0182215405704425E-2</c:v>
                </c:pt>
                <c:pt idx="102">
                  <c:v>1.7864420562816567E-2</c:v>
                </c:pt>
                <c:pt idx="103">
                  <c:v>1.5777607391090465E-2</c:v>
                </c:pt>
                <c:pt idx="104">
                  <c:v>1.3903447513498592E-2</c:v>
                </c:pt>
                <c:pt idx="105">
                  <c:v>1.2224472655044671E-2</c:v>
                </c:pt>
                <c:pt idx="106">
                  <c:v>1.0724110021675838E-2</c:v>
                </c:pt>
                <c:pt idx="107">
                  <c:v>9.3867055348385593E-3</c:v>
                </c:pt>
                <c:pt idx="108">
                  <c:v>8.1975359245961554E-3</c:v>
                </c:pt>
                <c:pt idx="109">
                  <c:v>7.1428107352714543E-3</c:v>
                </c:pt>
                <c:pt idx="110">
                  <c:v>6.2096653257761609E-3</c:v>
                </c:pt>
                <c:pt idx="111">
                  <c:v>5.3861459540667234E-3</c:v>
                </c:pt>
                <c:pt idx="112">
                  <c:v>4.661188023718732E-3</c:v>
                </c:pt>
                <c:pt idx="113">
                  <c:v>4.024588542758333E-3</c:v>
                </c:pt>
                <c:pt idx="114">
                  <c:v>3.4669738030406187E-3</c:v>
                </c:pt>
                <c:pt idx="115">
                  <c:v>2.9797632350545555E-3</c:v>
                </c:pt>
                <c:pt idx="116">
                  <c:v>2.5551303304279802E-3</c:v>
                </c:pt>
                <c:pt idx="117">
                  <c:v>2.1859614549132327E-3</c:v>
                </c:pt>
                <c:pt idx="118">
                  <c:v>1.8658133003840449E-3</c:v>
                </c:pt>
                <c:pt idx="119">
                  <c:v>1.5888696473648212E-3</c:v>
                </c:pt>
                <c:pt idx="120">
                  <c:v>1.3498980316301037E-3</c:v>
                </c:pt>
                <c:pt idx="121">
                  <c:v>1.1442068310226763E-3</c:v>
                </c:pt>
                <c:pt idx="122">
                  <c:v>9.6760321321831566E-4</c:v>
                </c:pt>
                <c:pt idx="123">
                  <c:v>8.1635231282850573E-4</c:v>
                </c:pt>
                <c:pt idx="124">
                  <c:v>6.8713793791586064E-4</c:v>
                </c:pt>
                <c:pt idx="125">
                  <c:v>5.7702504239076668E-4</c:v>
                </c:pt>
                <c:pt idx="126">
                  <c:v>4.8342414238378172E-4</c:v>
                </c:pt>
                <c:pt idx="127">
                  <c:v>4.0405780186403295E-4</c:v>
                </c:pt>
                <c:pt idx="128">
                  <c:v>3.3692926567685527E-4</c:v>
                </c:pt>
                <c:pt idx="129">
                  <c:v>2.8029327681622373E-4</c:v>
                </c:pt>
                <c:pt idx="130">
                  <c:v>2.3262907903554014E-4</c:v>
                </c:pt>
                <c:pt idx="131">
                  <c:v>1.9261557563565742E-4</c:v>
                </c:pt>
                <c:pt idx="132">
                  <c:v>1.5910859015755291E-4</c:v>
                </c:pt>
                <c:pt idx="133">
                  <c:v>1.3112015442051653E-4</c:v>
                </c:pt>
                <c:pt idx="134">
                  <c:v>1.0779973347740945E-4</c:v>
                </c:pt>
                <c:pt idx="135">
                  <c:v>8.841728520081471E-5</c:v>
                </c:pt>
                <c:pt idx="136">
                  <c:v>7.2348043925085675E-5</c:v>
                </c:pt>
                <c:pt idx="137">
                  <c:v>5.9058912418974436E-5</c:v>
                </c:pt>
                <c:pt idx="138">
                  <c:v>4.8096344017589685E-5</c:v>
                </c:pt>
                <c:pt idx="139">
                  <c:v>3.9075596597770726E-5</c:v>
                </c:pt>
                <c:pt idx="140">
                  <c:v>3.1671241833119999E-5</c:v>
                </c:pt>
                <c:pt idx="141">
                  <c:v>2.5608816474065338E-5</c:v>
                </c:pt>
                <c:pt idx="142">
                  <c:v>2.065750691249147E-5</c:v>
                </c:pt>
                <c:pt idx="143">
                  <c:v>1.6623763729684E-5</c:v>
                </c:pt>
                <c:pt idx="144">
                  <c:v>1.3345749015902802E-5</c:v>
                </c:pt>
                <c:pt idx="145">
                  <c:v>1.0688525774904539E-5</c:v>
                </c:pt>
                <c:pt idx="146">
                  <c:v>8.5399054710055839E-6</c:v>
                </c:pt>
                <c:pt idx="147">
                  <c:v>6.8068765993745143E-6</c:v>
                </c:pt>
                <c:pt idx="148">
                  <c:v>5.4125439077346041E-6</c:v>
                </c:pt>
                <c:pt idx="149">
                  <c:v>4.293514469955185E-6</c:v>
                </c:pt>
                <c:pt idx="150">
                  <c:v>3.3976731247387097E-6</c:v>
                </c:pt>
                <c:pt idx="151">
                  <c:v>2.6822957795991095E-6</c:v>
                </c:pt>
                <c:pt idx="152">
                  <c:v>2.112454702496437E-6</c:v>
                </c:pt>
                <c:pt idx="153">
                  <c:v>1.6596751443165311E-6</c:v>
                </c:pt>
                <c:pt idx="154">
                  <c:v>1.3008074538634067E-6</c:v>
                </c:pt>
                <c:pt idx="155">
                  <c:v>1.0170832425160374E-6</c:v>
                </c:pt>
                <c:pt idx="156">
                  <c:v>7.933281519489913E-7</c:v>
                </c:pt>
                <c:pt idx="157">
                  <c:v>6.1730737199727802E-7</c:v>
                </c:pt>
                <c:pt idx="158">
                  <c:v>4.7918327661378178E-7</c:v>
                </c:pt>
                <c:pt idx="159">
                  <c:v>3.7106740791159625E-7</c:v>
                </c:pt>
                <c:pt idx="160">
                  <c:v>2.8665157192353529E-7</c:v>
                </c:pt>
                <c:pt idx="161">
                  <c:v>2.209050322665719E-7</c:v>
                </c:pt>
                <c:pt idx="162">
                  <c:v>1.6982674067023148E-7</c:v>
                </c:pt>
                <c:pt idx="163">
                  <c:v>1.3024322953469894E-7</c:v>
                </c:pt>
                <c:pt idx="164">
                  <c:v>9.9644263173992522E-8</c:v>
                </c:pt>
                <c:pt idx="165">
                  <c:v>7.6049605168826444E-8</c:v>
                </c:pt>
                <c:pt idx="166">
                  <c:v>5.7901340388966125E-8</c:v>
                </c:pt>
                <c:pt idx="167">
                  <c:v>4.3977115948834486E-8</c:v>
                </c:pt>
                <c:pt idx="168">
                  <c:v>3.3320448511453562E-8</c:v>
                </c:pt>
                <c:pt idx="169">
                  <c:v>2.5184910046327512E-8</c:v>
                </c:pt>
                <c:pt idx="170">
                  <c:v>1.8989562478033416E-8</c:v>
                </c:pt>
                <c:pt idx="171">
                  <c:v>1.4283479843335567E-8</c:v>
                </c:pt>
                <c:pt idx="172">
                  <c:v>1.0717590259723413E-8</c:v>
                </c:pt>
                <c:pt idx="173">
                  <c:v>8.022391861928218E-9</c:v>
                </c:pt>
                <c:pt idx="174">
                  <c:v>5.9903714211273537E-9</c:v>
                </c:pt>
                <c:pt idx="175">
                  <c:v>4.462172409347433E-9</c:v>
                </c:pt>
                <c:pt idx="176">
                  <c:v>3.3157460110899718E-9</c:v>
                </c:pt>
                <c:pt idx="177">
                  <c:v>2.4578650226203548E-9</c:v>
                </c:pt>
                <c:pt idx="178">
                  <c:v>1.8175078109194948E-9</c:v>
                </c:pt>
                <c:pt idx="179">
                  <c:v>1.3407124299646975E-9</c:v>
                </c:pt>
                <c:pt idx="180">
                  <c:v>9.8658770042448024E-10</c:v>
                </c:pt>
                <c:pt idx="181">
                  <c:v>7.2422912111846978E-10</c:v>
                </c:pt>
                <c:pt idx="182">
                  <c:v>5.3034232561088888E-10</c:v>
                </c:pt>
                <c:pt idx="183">
                  <c:v>3.8741476693360271E-10</c:v>
                </c:pt>
                <c:pt idx="184">
                  <c:v>2.823158373743696E-10</c:v>
                </c:pt>
                <c:pt idx="185">
                  <c:v>2.0522639143649715E-10</c:v>
                </c:pt>
                <c:pt idx="186">
                  <c:v>1.4882284293804567E-10</c:v>
                </c:pt>
                <c:pt idx="187">
                  <c:v>1.0765743851948177E-10</c:v>
                </c:pt>
                <c:pt idx="188">
                  <c:v>7.768852228196013E-11</c:v>
                </c:pt>
                <c:pt idx="189">
                  <c:v>5.5925042374838111E-11</c:v>
                </c:pt>
                <c:pt idx="190">
                  <c:v>4.0159986447463351E-11</c:v>
                </c:pt>
                <c:pt idx="191">
                  <c:v>2.8768543103296916E-11</c:v>
                </c:pt>
                <c:pt idx="192">
                  <c:v>2.0557888724681574E-11</c:v>
                </c:pt>
                <c:pt idx="193">
                  <c:v>1.4654610858144682E-11</c:v>
                </c:pt>
                <c:pt idx="194">
                  <c:v>1.0420997398341574E-11</c:v>
                </c:pt>
                <c:pt idx="195">
                  <c:v>7.3923089871641472E-12</c:v>
                </c:pt>
                <c:pt idx="196">
                  <c:v>5.2309268028238916E-12</c:v>
                </c:pt>
                <c:pt idx="197">
                  <c:v>3.6924907576008106E-12</c:v>
                </c:pt>
                <c:pt idx="198">
                  <c:v>2.6001423236721182E-12</c:v>
                </c:pt>
                <c:pt idx="199">
                  <c:v>1.8264278978108462E-12</c:v>
                </c:pt>
                <c:pt idx="200">
                  <c:v>1.2798651027878811E-12</c:v>
                </c:pt>
                <c:pt idx="201">
                  <c:v>8.9461771324295175E-13</c:v>
                </c:pt>
                <c:pt idx="202">
                  <c:v>6.2383431753687607E-13</c:v>
                </c:pt>
                <c:pt idx="203">
                  <c:v>4.3387515802351148E-13</c:v>
                </c:pt>
                <c:pt idx="204">
                  <c:v>3.0109248427834271E-13</c:v>
                </c:pt>
                <c:pt idx="205">
                  <c:v>2.0838886172214208E-13</c:v>
                </c:pt>
                <c:pt idx="206">
                  <c:v>1.4388490399142039E-13</c:v>
                </c:pt>
                <c:pt idx="207">
                  <c:v>9.914291609902658E-14</c:v>
                </c:pt>
                <c:pt idx="208">
                  <c:v>6.8056671409522159E-14</c:v>
                </c:pt>
                <c:pt idx="209">
                  <c:v>4.66293670342566E-14</c:v>
                </c:pt>
                <c:pt idx="210">
                  <c:v>3.1863400806742018E-14</c:v>
                </c:pt>
                <c:pt idx="211">
                  <c:v>2.176037128265309E-14</c:v>
                </c:pt>
                <c:pt idx="212">
                  <c:v>1.4765966227514591E-14</c:v>
                </c:pt>
                <c:pt idx="213">
                  <c:v>1.0103029524088932E-14</c:v>
                </c:pt>
                <c:pt idx="214">
                  <c:v>6.7723604502134612E-15</c:v>
                </c:pt>
                <c:pt idx="215">
                  <c:v>4.5519144009631458E-15</c:v>
                </c:pt>
                <c:pt idx="216">
                  <c:v>3.1086244689504419E-15</c:v>
                </c:pt>
                <c:pt idx="217">
                  <c:v>2.1094237467878002E-15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57F-4E5A-84D8-B3D7D7B1E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331296"/>
        <c:axId val="332893280"/>
      </c:scatterChart>
      <c:valAx>
        <c:axId val="246331296"/>
        <c:scaling>
          <c:orientation val="minMax"/>
          <c:max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lang="en-US"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a-I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a-IR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332893280"/>
        <c:crosses val="autoZero"/>
        <c:crossBetween val="midCat"/>
      </c:valAx>
      <c:valAx>
        <c:axId val="33289328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Probability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US"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246331296"/>
        <c:crosses val="autoZero"/>
        <c:crossBetween val="midCat"/>
      </c:valAx>
      <c:spPr>
        <a:solidFill>
          <a:schemeClr val="accent1">
            <a:lumMod val="20000"/>
            <a:lumOff val="80000"/>
          </a:schemeClr>
        </a:solidFill>
        <a:ln>
          <a:solidFill>
            <a:schemeClr val="accent4">
              <a:lumMod val="20000"/>
              <a:lumOff val="80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accent6">
        <a:lumMod val="60000"/>
        <a:lumOff val="40000"/>
      </a:schemeClr>
    </a:solidFill>
    <a:ln w="19050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0.72819</cdr:x>
      <cdr:y>0.30177</cdr:y>
    </cdr:from>
    <cdr:to>
      <cdr:x>0.90413</cdr:x>
      <cdr:y>0.57522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29558" y="702449"/>
          <a:ext cx="490369" cy="636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en-US" sz="1200" b="1" dirty="0"/>
            <a:t>1:4s  N=1</a:t>
          </a:r>
          <a:endParaRPr lang="fa-IR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0.73434</cdr:x>
      <cdr:y>0.31745</cdr:y>
    </cdr:from>
    <cdr:to>
      <cdr:x>0.9087</cdr:x>
      <cdr:y>0.5909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34432" y="1028535"/>
          <a:ext cx="696723" cy="885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1:4s  N=1</a:t>
          </a:r>
          <a:endParaRPr lang="fa-IR" sz="12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54ED-45F6-4851-BB52-B678B5DDECEF}" type="datetimeFigureOut">
              <a:rPr lang="fa-IR" smtClean="0"/>
              <a:t>03/04/1446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07A0-05B1-4294-BC51-0E45208415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170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54ED-45F6-4851-BB52-B678B5DDECEF}" type="datetimeFigureOut">
              <a:rPr lang="fa-IR" smtClean="0"/>
              <a:t>03/04/1446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07A0-05B1-4294-BC51-0E45208415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887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54ED-45F6-4851-BB52-B678B5DDECEF}" type="datetimeFigureOut">
              <a:rPr lang="fa-IR" smtClean="0"/>
              <a:t>03/04/1446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07A0-05B1-4294-BC51-0E45208415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18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54ED-45F6-4851-BB52-B678B5DDECEF}" type="datetimeFigureOut">
              <a:rPr lang="fa-IR" smtClean="0"/>
              <a:t>03/04/1446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07A0-05B1-4294-BC51-0E45208415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140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54ED-45F6-4851-BB52-B678B5DDECEF}" type="datetimeFigureOut">
              <a:rPr lang="fa-IR" smtClean="0"/>
              <a:t>03/04/1446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07A0-05B1-4294-BC51-0E45208415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837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54ED-45F6-4851-BB52-B678B5DDECEF}" type="datetimeFigureOut">
              <a:rPr lang="fa-IR" smtClean="0"/>
              <a:t>03/04/1446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07A0-05B1-4294-BC51-0E45208415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325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54ED-45F6-4851-BB52-B678B5DDECEF}" type="datetimeFigureOut">
              <a:rPr lang="fa-IR" smtClean="0"/>
              <a:t>03/04/1446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07A0-05B1-4294-BC51-0E45208415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003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54ED-45F6-4851-BB52-B678B5DDECEF}" type="datetimeFigureOut">
              <a:rPr lang="fa-IR" smtClean="0"/>
              <a:t>03/04/1446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07A0-05B1-4294-BC51-0E45208415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594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54ED-45F6-4851-BB52-B678B5DDECEF}" type="datetimeFigureOut">
              <a:rPr lang="fa-IR" smtClean="0"/>
              <a:t>03/04/1446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07A0-05B1-4294-BC51-0E45208415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4920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54ED-45F6-4851-BB52-B678B5DDECEF}" type="datetimeFigureOut">
              <a:rPr lang="fa-IR" smtClean="0"/>
              <a:t>03/04/1446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07A0-05B1-4294-BC51-0E45208415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060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54ED-45F6-4851-BB52-B678B5DDECEF}" type="datetimeFigureOut">
              <a:rPr lang="fa-IR" smtClean="0"/>
              <a:t>03/04/1446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07A0-05B1-4294-BC51-0E45208415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458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D54ED-45F6-4851-BB52-B678B5DDECEF}" type="datetimeFigureOut">
              <a:rPr lang="fa-IR" smtClean="0"/>
              <a:t>03/04/1446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707A0-05B1-4294-BC51-0E45208415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891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eg"/><Relationship Id="rId7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gard.com/qc-frequency-calculator.htm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tools.westgard.com/frequency_calculator.shtml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tools.westgard.com/frequency_calculator.shtml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tools.westgard.com/frequency_calculator.shtml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ools.westgard.com/frequency_calculator2.shtml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westgard.com/frequency_calculator3.shtm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6319717"/>
            <a:ext cx="7042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Winter in Mazandaran forest, IRAN               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/>
          <a:srcRect l="25714" t="16071" r="29178" b="42075"/>
          <a:stretch/>
        </p:blipFill>
        <p:spPr bwMode="auto">
          <a:xfrm>
            <a:off x="-1" y="65314"/>
            <a:ext cx="12201410" cy="67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65314"/>
            <a:ext cx="12191999" cy="6956994"/>
          </a:xfrm>
          <a:gradFill>
            <a:gsLst>
              <a:gs pos="65000">
                <a:schemeClr val="accent1">
                  <a:tint val="66000"/>
                  <a:satMod val="160000"/>
                  <a:lumMod val="99000"/>
                  <a:lumOff val="1000"/>
                  <a:alpha val="71000"/>
                </a:schemeClr>
              </a:gs>
              <a:gs pos="37000">
                <a:schemeClr val="bg1">
                  <a:alpha val="89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endParaRPr lang="en-US" sz="7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a-IR" sz="54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طراحی برنامه پایش کیفیت آماری</a:t>
            </a:r>
          </a:p>
          <a:p>
            <a:pPr marL="0" indent="0" algn="ctr" rtl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8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QCF Calculator</a:t>
            </a:r>
            <a:endParaRPr lang="en-US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endParaRPr lang="en-US" sz="3200" b="1" dirty="0">
              <a:ln>
                <a:solidFill>
                  <a:srgbClr val="7030A0"/>
                </a:solidFill>
              </a:ln>
              <a:solidFill>
                <a:schemeClr val="bg1"/>
              </a:solidFill>
            </a:endParaRPr>
          </a:p>
          <a:p>
            <a:pPr marL="0" indent="0" algn="ctr" rtl="1">
              <a:buNone/>
            </a:pPr>
            <a:r>
              <a:rPr lang="fa-IR" sz="3200" b="1" dirty="0">
                <a:ln>
                  <a:solidFill>
                    <a:srgbClr val="7030A0"/>
                  </a:solidFill>
                </a:ln>
                <a:solidFill>
                  <a:srgbClr val="9954CC"/>
                </a:solidFill>
              </a:rPr>
              <a:t>حسن بیات</a:t>
            </a:r>
          </a:p>
          <a:p>
            <a:pPr marL="0" indent="0" algn="ctr" rtl="1">
              <a:buNone/>
            </a:pPr>
            <a:r>
              <a:rPr lang="fa-IR" sz="3200" b="1" dirty="0">
                <a:ln>
                  <a:solidFill>
                    <a:srgbClr val="7030A0"/>
                  </a:solidFill>
                </a:ln>
                <a:solidFill>
                  <a:srgbClr val="9954CC"/>
                </a:solidFill>
              </a:rPr>
              <a:t>دانش آموخته علوم آزمایشگاهی</a:t>
            </a:r>
            <a:endParaRPr lang="en-US" sz="3200" b="1" dirty="0">
              <a:ln>
                <a:solidFill>
                  <a:srgbClr val="7030A0"/>
                </a:solidFill>
              </a:ln>
              <a:solidFill>
                <a:srgbClr val="9954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73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5399" r="6683" b="20342"/>
          <a:stretch/>
        </p:blipFill>
        <p:spPr>
          <a:xfrm>
            <a:off x="7446181" y="1809753"/>
            <a:ext cx="3108960" cy="221633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56936" y="1690688"/>
            <a:ext cx="6520114" cy="4672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F0"/>
              </a:buClr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∆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baseline="-25000" dirty="0">
                <a:solidFill>
                  <a:srgbClr val="FF0000"/>
                </a:solidFill>
              </a:rPr>
              <a:t>E</a:t>
            </a:r>
            <a:r>
              <a:rPr lang="en-US" b="1" dirty="0"/>
              <a:t>	</a:t>
            </a:r>
            <a:r>
              <a:rPr lang="en-US" dirty="0"/>
              <a:t>Increase in the probability of producing error</a:t>
            </a:r>
          </a:p>
          <a:p>
            <a:pPr lvl="2"/>
            <a:endParaRPr lang="en-US" dirty="0"/>
          </a:p>
          <a:p>
            <a:pPr marL="514350" lvl="3" indent="-342900">
              <a:spcAft>
                <a:spcPts val="30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Shift size</a:t>
            </a:r>
            <a:r>
              <a:rPr lang="en-US" sz="2400" b="1" dirty="0"/>
              <a:t>; </a:t>
            </a:r>
            <a:r>
              <a:rPr lang="en-US" sz="2400" dirty="0"/>
              <a:t>The larger is shift,  the higher is </a:t>
            </a:r>
            <a:r>
              <a:rPr lang="en-US" sz="2400" dirty="0">
                <a:latin typeface="Calibri" panose="020F0502020204030204" pitchFamily="34" charset="0"/>
              </a:rPr>
              <a:t>∆</a:t>
            </a:r>
            <a:r>
              <a:rPr lang="en-US" sz="2400" dirty="0"/>
              <a:t>P</a:t>
            </a:r>
            <a:r>
              <a:rPr lang="en-US" sz="2400" baseline="-25000" dirty="0"/>
              <a:t>E</a:t>
            </a:r>
            <a:endParaRPr lang="en-US" sz="2400" dirty="0"/>
          </a:p>
          <a:p>
            <a:pPr marL="514350" lvl="3" indent="-342900">
              <a:spcAft>
                <a:spcPts val="18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Stable Bias</a:t>
            </a:r>
            <a:endParaRPr lang="en-US" sz="2400" dirty="0">
              <a:solidFill>
                <a:srgbClr val="FF0000"/>
              </a:solidFill>
            </a:endParaRPr>
          </a:p>
          <a:p>
            <a:pPr marL="1371600" lvl="3" indent="0"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5399" r="6683" b="20342"/>
          <a:stretch/>
        </p:blipFill>
        <p:spPr>
          <a:xfrm>
            <a:off x="8137819" y="1809753"/>
            <a:ext cx="3108960" cy="221633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a-I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 i="1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Factors contributing to E(Nuf)</a:t>
            </a:r>
            <a:endParaRPr lang="fa-I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5399" r="6683" b="20342"/>
          <a:stretch/>
        </p:blipFill>
        <p:spPr>
          <a:xfrm>
            <a:off x="8505581" y="4409047"/>
            <a:ext cx="3108960" cy="22163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5399" r="6683" b="20342"/>
          <a:stretch/>
        </p:blipFill>
        <p:spPr>
          <a:xfrm>
            <a:off x="7768233" y="4409045"/>
            <a:ext cx="3108960" cy="221633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9081565" y="1695224"/>
            <a:ext cx="0" cy="5029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19305" y="1793703"/>
            <a:ext cx="0" cy="48316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383103" y="1809751"/>
            <a:ext cx="0" cy="48316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081565" y="4386693"/>
            <a:ext cx="36576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081565" y="1809746"/>
            <a:ext cx="73152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447325" y="4386693"/>
            <a:ext cx="73152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043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5399" r="6683" b="20342"/>
          <a:stretch/>
        </p:blipFill>
        <p:spPr>
          <a:xfrm>
            <a:off x="7631612" y="1793703"/>
            <a:ext cx="2759226" cy="234691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56936" y="1690688"/>
            <a:ext cx="6520114" cy="4672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F0"/>
              </a:buClr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∆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baseline="-25000" dirty="0">
                <a:solidFill>
                  <a:srgbClr val="FF0000"/>
                </a:solidFill>
              </a:rPr>
              <a:t>E</a:t>
            </a:r>
            <a:r>
              <a:rPr lang="en-US" b="1" dirty="0"/>
              <a:t>	</a:t>
            </a:r>
            <a:r>
              <a:rPr lang="en-US" dirty="0"/>
              <a:t>Increase in the probability of producing error</a:t>
            </a:r>
          </a:p>
          <a:p>
            <a:pPr lvl="2"/>
            <a:endParaRPr lang="en-US" dirty="0"/>
          </a:p>
          <a:p>
            <a:pPr marL="514350" lvl="3" indent="-342900">
              <a:spcAft>
                <a:spcPts val="30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Shift size</a:t>
            </a:r>
            <a:r>
              <a:rPr lang="en-US" sz="2400" b="1" dirty="0"/>
              <a:t>; </a:t>
            </a:r>
            <a:r>
              <a:rPr lang="en-US" sz="2400" dirty="0"/>
              <a:t>The larger is shift,  the higher is </a:t>
            </a:r>
            <a:r>
              <a:rPr lang="en-US" sz="2400" dirty="0">
                <a:latin typeface="Calibri" panose="020F0502020204030204" pitchFamily="34" charset="0"/>
              </a:rPr>
              <a:t>∆</a:t>
            </a:r>
            <a:r>
              <a:rPr lang="en-US" sz="2400" dirty="0"/>
              <a:t>P</a:t>
            </a:r>
            <a:r>
              <a:rPr lang="en-US" sz="2400" baseline="-25000" dirty="0"/>
              <a:t>E</a:t>
            </a:r>
            <a:endParaRPr lang="en-US" sz="2400" dirty="0"/>
          </a:p>
          <a:p>
            <a:pPr marL="514350" lvl="3" indent="-342900">
              <a:spcAft>
                <a:spcPts val="18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Stable Bias</a:t>
            </a:r>
            <a:r>
              <a:rPr lang="en-US" sz="2400" b="1" dirty="0"/>
              <a:t> </a:t>
            </a:r>
          </a:p>
          <a:p>
            <a:pPr marL="514350" lvl="3" indent="-342900">
              <a:spcAft>
                <a:spcPts val="18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Stable Imprecision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5399" r="6683" b="20342"/>
          <a:stretch/>
        </p:blipFill>
        <p:spPr>
          <a:xfrm>
            <a:off x="8316998" y="1809753"/>
            <a:ext cx="2750713" cy="233086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a-I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 i="1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Factors contributing to E(Nuf)</a:t>
            </a:r>
            <a:endParaRPr lang="fa-I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5399" r="6683" b="20342"/>
          <a:stretch/>
        </p:blipFill>
        <p:spPr>
          <a:xfrm>
            <a:off x="6445794" y="4931038"/>
            <a:ext cx="4923205" cy="1431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5399" r="6683" b="20342"/>
          <a:stretch/>
        </p:blipFill>
        <p:spPr>
          <a:xfrm>
            <a:off x="7151796" y="4931038"/>
            <a:ext cx="4943017" cy="143166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9081565" y="1695224"/>
            <a:ext cx="0" cy="5029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68216" y="3513128"/>
            <a:ext cx="6104899" cy="243849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lvl="3" algn="ctr"/>
            <a:r>
              <a:rPr lang="en-US" sz="2800" b="1" i="1" dirty="0">
                <a:solidFill>
                  <a:schemeClr val="tx1"/>
                </a:solidFill>
              </a:rPr>
              <a:t>The higher is Sigma, the lower </a:t>
            </a:r>
            <a:r>
              <a:rPr lang="en-US" sz="2800" b="1" i="1" dirty="0">
                <a:solidFill>
                  <a:schemeClr val="tx1"/>
                </a:solidFill>
                <a:latin typeface="Calibri" panose="020F0502020204030204" pitchFamily="34" charset="0"/>
              </a:rPr>
              <a:t>∆</a:t>
            </a:r>
            <a:r>
              <a:rPr lang="en-US" sz="2800" b="1" i="1" dirty="0">
                <a:solidFill>
                  <a:schemeClr val="tx1"/>
                </a:solidFill>
              </a:rPr>
              <a:t>P</a:t>
            </a:r>
            <a:r>
              <a:rPr lang="en-US" sz="2800" b="1" i="1" baseline="-25000" dirty="0">
                <a:solidFill>
                  <a:schemeClr val="tx1"/>
                </a:solidFill>
              </a:rPr>
              <a:t>E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1987" y="4797351"/>
            <a:ext cx="3697357" cy="57888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SM = (TEa – B) / SD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081565" y="1809746"/>
            <a:ext cx="73152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081565" y="4912342"/>
            <a:ext cx="73152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244553" y="1809751"/>
            <a:ext cx="0" cy="48316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16290" y="1793703"/>
            <a:ext cx="0" cy="48316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020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Factors contributing to E(Nuf)</a:t>
            </a:r>
            <a:endParaRPr lang="fa-IR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∆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b="1" baseline="-250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>
              <a:buClr>
                <a:srgbClr val="00B0F0"/>
              </a:buClr>
            </a:pPr>
            <a:r>
              <a:rPr lang="en-US" b="1" dirty="0" err="1">
                <a:solidFill>
                  <a:srgbClr val="FF0000"/>
                </a:solidFill>
              </a:rPr>
              <a:t>ARL</a:t>
            </a:r>
            <a:r>
              <a:rPr lang="en-US" b="1" baseline="-25000" dirty="0" err="1">
                <a:solidFill>
                  <a:srgbClr val="FF0000"/>
                </a:solidFill>
              </a:rPr>
              <a:t>ed</a:t>
            </a:r>
            <a:r>
              <a:rPr lang="en-US" b="1" baseline="-25000" dirty="0"/>
              <a:t> </a:t>
            </a:r>
            <a:r>
              <a:rPr lang="en-US" b="1" dirty="0"/>
              <a:t>= 1/P</a:t>
            </a:r>
            <a:r>
              <a:rPr lang="en-US" b="1" baseline="-25000" dirty="0"/>
              <a:t>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958" y="5723859"/>
            <a:ext cx="83387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/>
              <a:t>ARL</a:t>
            </a:r>
            <a:r>
              <a:rPr lang="en-US" sz="2000" b="1" baseline="-25000" dirty="0"/>
              <a:t>ed</a:t>
            </a:r>
            <a:r>
              <a:rPr lang="en-US" sz="2000" b="1" dirty="0"/>
              <a:t>: Average Run Length</a:t>
            </a:r>
          </a:p>
          <a:p>
            <a:r>
              <a:rPr lang="en-US" sz="2000" b="1" dirty="0"/>
              <a:t>P</a:t>
            </a:r>
            <a:r>
              <a:rPr lang="en-US" sz="2000" b="1" baseline="-25000" dirty="0"/>
              <a:t>ed</a:t>
            </a:r>
            <a:r>
              <a:rPr lang="en-US" sz="2000" b="1" dirty="0"/>
              <a:t>: Probability of Error Detection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4107380" y="1416955"/>
          <a:ext cx="7981526" cy="537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10810457" y="2372877"/>
            <a:ext cx="1156448" cy="461665"/>
          </a:xfrm>
          <a:prstGeom prst="wedgeRectCallout">
            <a:avLst>
              <a:gd name="adj1" fmla="val -102209"/>
              <a:gd name="adj2" fmla="val -5230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1:4s, N1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10775576" y="1401308"/>
            <a:ext cx="1156448" cy="509951"/>
          </a:xfrm>
          <a:prstGeom prst="wedgeRectCallout">
            <a:avLst>
              <a:gd name="adj1" fmla="val -95233"/>
              <a:gd name="adj2" fmla="val 5859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1:2s, N2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496531" y="2335475"/>
            <a:ext cx="0" cy="3657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ular Callout 19"/>
          <p:cNvSpPr/>
          <p:nvPr/>
        </p:nvSpPr>
        <p:spPr>
          <a:xfrm>
            <a:off x="8157417" y="2220211"/>
            <a:ext cx="1701314" cy="682002"/>
          </a:xfrm>
          <a:prstGeom prst="wedgeRectCallout">
            <a:avLst>
              <a:gd name="adj1" fmla="val -73315"/>
              <a:gd name="adj2" fmla="val -5825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ARL</a:t>
            </a:r>
            <a:r>
              <a:rPr lang="en-US" sz="2400" b="1" baseline="-25000" dirty="0">
                <a:solidFill>
                  <a:schemeClr val="tx1"/>
                </a:solidFill>
              </a:rPr>
              <a:t>ed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1/0.90 = </a:t>
            </a:r>
            <a:r>
              <a:rPr lang="en-US" sz="2400" b="1" dirty="0">
                <a:solidFill>
                  <a:srgbClr val="FF0000"/>
                </a:solidFill>
              </a:rPr>
              <a:t>1.1</a:t>
            </a:r>
            <a:endParaRPr lang="fa-IR" sz="2400" b="1" baseline="-250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944971" y="5726933"/>
            <a:ext cx="256032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Callout 21"/>
          <p:cNvSpPr/>
          <p:nvPr/>
        </p:nvSpPr>
        <p:spPr>
          <a:xfrm>
            <a:off x="5072523" y="4661778"/>
            <a:ext cx="1049096" cy="468983"/>
          </a:xfrm>
          <a:prstGeom prst="wedgeEllipseCallout">
            <a:avLst>
              <a:gd name="adj1" fmla="val -56312"/>
              <a:gd name="adj2" fmla="val 17820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0.08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8870741" y="5107299"/>
            <a:ext cx="2091551" cy="682002"/>
          </a:xfrm>
          <a:prstGeom prst="wedgeRectCallout">
            <a:avLst>
              <a:gd name="adj1" fmla="val -80778"/>
              <a:gd name="adj2" fmla="val -3903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ARL</a:t>
            </a:r>
            <a:r>
              <a:rPr lang="en-US" sz="2400" b="1" baseline="-25000" dirty="0">
                <a:solidFill>
                  <a:schemeClr val="tx1"/>
                </a:solidFill>
              </a:rPr>
              <a:t>ed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1/0.08 = </a:t>
            </a:r>
            <a:r>
              <a:rPr lang="en-US" sz="2400" b="1" dirty="0">
                <a:solidFill>
                  <a:srgbClr val="FF0000"/>
                </a:solidFill>
              </a:rPr>
              <a:t>12.5</a:t>
            </a:r>
            <a:endParaRPr lang="fa-IR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2221" y="2386469"/>
            <a:ext cx="1198179" cy="49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899335" y="2367097"/>
            <a:ext cx="256032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Callout 23"/>
          <p:cNvSpPr/>
          <p:nvPr/>
        </p:nvSpPr>
        <p:spPr>
          <a:xfrm>
            <a:off x="5230326" y="1808163"/>
            <a:ext cx="962656" cy="474448"/>
          </a:xfrm>
          <a:prstGeom prst="wedgeEllipseCallout">
            <a:avLst>
              <a:gd name="adj1" fmla="val -77643"/>
              <a:gd name="adj2" fmla="val 6297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0.90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5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6" grpId="0" animBg="1"/>
      <p:bldP spid="16" grpId="0" animBg="1"/>
      <p:bldP spid="20" grpId="0" animBg="1"/>
      <p:bldP spid="22" grpId="0" animBg="1"/>
      <p:bldP spid="23" grpId="0" animBg="1"/>
      <p:bldP spid="4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∆P</a:t>
            </a:r>
            <a:r>
              <a:rPr lang="en-US" b="1" baseline="-25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>
              <a:buClr>
                <a:srgbClr val="00B0F0"/>
              </a:buClr>
            </a:pPr>
            <a:r>
              <a:rPr lang="en-US" b="1" dirty="0">
                <a:solidFill>
                  <a:srgbClr val="FF0000"/>
                </a:solidFill>
              </a:rPr>
              <a:t>ARL</a:t>
            </a:r>
            <a:r>
              <a:rPr lang="en-US" b="1" baseline="-25000" dirty="0">
                <a:solidFill>
                  <a:srgbClr val="FF0000"/>
                </a:solidFill>
              </a:rPr>
              <a:t>ed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3319763" y="1428982"/>
          <a:ext cx="39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8013305" y="1454499"/>
          <a:ext cx="3996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619146" y="4924947"/>
            <a:ext cx="28203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FF0000"/>
                </a:solidFill>
              </a:rPr>
              <a:t>P</a:t>
            </a:r>
            <a:r>
              <a:rPr lang="en-US" sz="2400" b="1" i="1" baseline="-25000" dirty="0" err="1">
                <a:solidFill>
                  <a:srgbClr val="FF0000"/>
                </a:solidFill>
              </a:rPr>
              <a:t>Accept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/>
              <a:t>= 1 - P</a:t>
            </a:r>
            <a:r>
              <a:rPr lang="en-US" sz="2400" b="1" i="1" baseline="-25000" dirty="0"/>
              <a:t>ed</a:t>
            </a:r>
            <a:endParaRPr lang="fa-IR" sz="2400" b="1" i="1" baseline="-25000" dirty="0"/>
          </a:p>
        </p:txBody>
      </p:sp>
      <p:sp>
        <p:nvSpPr>
          <p:cNvPr id="7" name="Right Arrow 6"/>
          <p:cNvSpPr/>
          <p:nvPr/>
        </p:nvSpPr>
        <p:spPr>
          <a:xfrm>
            <a:off x="7125847" y="2401677"/>
            <a:ext cx="991518" cy="109067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Factors contributing to E(Nuf)</a:t>
            </a:r>
            <a:endParaRPr lang="fa-IR" b="1" i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958" y="5723859"/>
            <a:ext cx="83387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/>
              <a:t>ARL</a:t>
            </a:r>
            <a:r>
              <a:rPr lang="en-US" sz="2000" b="1" baseline="-25000" dirty="0"/>
              <a:t>ed</a:t>
            </a:r>
            <a:r>
              <a:rPr lang="en-US" sz="2000" b="1" dirty="0"/>
              <a:t>: Average Run Length</a:t>
            </a:r>
          </a:p>
          <a:p>
            <a:r>
              <a:rPr lang="en-US" sz="2000" b="1" dirty="0"/>
              <a:t>P</a:t>
            </a:r>
            <a:r>
              <a:rPr lang="en-US" sz="2000" b="1" baseline="-25000" dirty="0"/>
              <a:t>ed</a:t>
            </a:r>
            <a:r>
              <a:rPr lang="en-US" sz="2000" b="1" dirty="0"/>
              <a:t>: Probability of Error Detection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434550" y="3738193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061786" y="3724881"/>
            <a:ext cx="1368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ular Callout 17"/>
          <p:cNvSpPr/>
          <p:nvPr/>
        </p:nvSpPr>
        <p:spPr>
          <a:xfrm>
            <a:off x="4283791" y="2842493"/>
            <a:ext cx="1161762" cy="482369"/>
          </a:xfrm>
          <a:prstGeom prst="wedgeRectCallout">
            <a:avLst>
              <a:gd name="adj1" fmla="val -60167"/>
              <a:gd name="adj2" fmla="val 1322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P</a:t>
            </a:r>
            <a:r>
              <a:rPr lang="en-US" b="1" baseline="-25000" dirty="0" err="1">
                <a:solidFill>
                  <a:schemeClr val="tx1"/>
                </a:solidFill>
              </a:rPr>
              <a:t>ed</a:t>
            </a:r>
            <a:r>
              <a:rPr lang="en-US" b="1" baseline="-25000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= </a:t>
            </a:r>
            <a:r>
              <a:rPr lang="en-US" b="1" dirty="0">
                <a:solidFill>
                  <a:srgbClr val="FF0000"/>
                </a:solidFill>
              </a:rPr>
              <a:t>15%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0290369" y="2171865"/>
            <a:ext cx="0" cy="1980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75377" y="2195113"/>
            <a:ext cx="1368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ular Callout 20"/>
          <p:cNvSpPr/>
          <p:nvPr/>
        </p:nvSpPr>
        <p:spPr>
          <a:xfrm>
            <a:off x="9659377" y="714671"/>
            <a:ext cx="1161762" cy="1027704"/>
          </a:xfrm>
          <a:prstGeom prst="wedgeRectCallout">
            <a:avLst>
              <a:gd name="adj1" fmla="val -95450"/>
              <a:gd name="adj2" fmla="val 884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P</a:t>
            </a:r>
            <a:r>
              <a:rPr lang="en-US" b="1" baseline="-25000" dirty="0" err="1">
                <a:solidFill>
                  <a:schemeClr val="tx1"/>
                </a:solidFill>
              </a:rPr>
              <a:t>acpt</a:t>
            </a:r>
            <a:r>
              <a:rPr lang="en-US" b="1" baseline="-25000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  1 – 0.15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= </a:t>
            </a:r>
            <a:r>
              <a:rPr lang="en-US" b="1" dirty="0">
                <a:solidFill>
                  <a:srgbClr val="FF0000"/>
                </a:solidFill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2646956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5" grpId="0"/>
      <p:bldP spid="7" grpId="0" animBg="1"/>
      <p:bldP spid="18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∆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b="1" baseline="-250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ARL</a:t>
            </a:r>
            <a:r>
              <a:rPr lang="en-US" b="1" baseline="-25000" dirty="0">
                <a:solidFill>
                  <a:schemeClr val="bg1">
                    <a:lumMod val="65000"/>
                  </a:schemeClr>
                </a:solidFill>
              </a:rPr>
              <a:t>ed</a:t>
            </a:r>
          </a:p>
          <a:p>
            <a:pPr>
              <a:buClr>
                <a:srgbClr val="00B0F0"/>
              </a:buClr>
            </a:pPr>
            <a:r>
              <a:rPr lang="en-US" b="1" dirty="0">
                <a:solidFill>
                  <a:srgbClr val="FF0000"/>
                </a:solidFill>
              </a:rPr>
              <a:t>Run Length;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/>
              <a:t>	</a:t>
            </a:r>
            <a:r>
              <a:rPr lang="en-US" dirty="0"/>
              <a:t>Number of patient samples between QC events</a:t>
            </a:r>
            <a:endParaRPr lang="fa-IR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Factors contributing to E(Nuf)</a:t>
            </a:r>
            <a:endParaRPr lang="fa-IR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1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∆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b="1" baseline="-250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ARL</a:t>
            </a:r>
            <a:r>
              <a:rPr lang="en-US" b="1" baseline="-25000" dirty="0">
                <a:solidFill>
                  <a:schemeClr val="bg1">
                    <a:lumMod val="65000"/>
                  </a:schemeClr>
                </a:solidFill>
              </a:rPr>
              <a:t>ed</a:t>
            </a:r>
          </a:p>
          <a:p>
            <a:pPr>
              <a:buClr>
                <a:srgbClr val="00B0F0"/>
              </a:buClr>
            </a:pPr>
            <a:r>
              <a:rPr lang="en-US" b="1" dirty="0">
                <a:solidFill>
                  <a:srgbClr val="FF0000"/>
                </a:solidFill>
              </a:rPr>
              <a:t>Run Length; M</a:t>
            </a:r>
            <a:endParaRPr lang="fa-IR" b="1" dirty="0">
              <a:solidFill>
                <a:srgbClr val="FF0000"/>
              </a:solidFill>
            </a:endParaRPr>
          </a:p>
          <a:p>
            <a:endParaRPr lang="fa-IR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93483" y="4258547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Process 10"/>
          <p:cNvSpPr/>
          <p:nvPr/>
        </p:nvSpPr>
        <p:spPr>
          <a:xfrm>
            <a:off x="543275" y="4147107"/>
            <a:ext cx="468000" cy="25200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QC</a:t>
            </a:r>
            <a:endParaRPr lang="fa-IR" dirty="0"/>
          </a:p>
        </p:txBody>
      </p:sp>
      <p:sp>
        <p:nvSpPr>
          <p:cNvPr id="12" name="Oval 11"/>
          <p:cNvSpPr/>
          <p:nvPr/>
        </p:nvSpPr>
        <p:spPr>
          <a:xfrm>
            <a:off x="1083974" y="4195443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Oval 12"/>
          <p:cNvSpPr/>
          <p:nvPr/>
        </p:nvSpPr>
        <p:spPr>
          <a:xfrm>
            <a:off x="1272211" y="4195443"/>
            <a:ext cx="144000" cy="144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Oval 13"/>
          <p:cNvSpPr/>
          <p:nvPr/>
        </p:nvSpPr>
        <p:spPr>
          <a:xfrm>
            <a:off x="1460448" y="4195443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8300" y="3722458"/>
            <a:ext cx="532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63507" y="3648592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Oval 16"/>
          <p:cNvSpPr/>
          <p:nvPr/>
        </p:nvSpPr>
        <p:spPr>
          <a:xfrm>
            <a:off x="1951744" y="364859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Oval 17"/>
          <p:cNvSpPr/>
          <p:nvPr/>
        </p:nvSpPr>
        <p:spPr>
          <a:xfrm>
            <a:off x="2139981" y="364859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Oval 18"/>
          <p:cNvSpPr/>
          <p:nvPr/>
        </p:nvSpPr>
        <p:spPr>
          <a:xfrm>
            <a:off x="2346210" y="3661138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Oval 19"/>
          <p:cNvSpPr/>
          <p:nvPr/>
        </p:nvSpPr>
        <p:spPr>
          <a:xfrm>
            <a:off x="2534447" y="3661138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Flowchart: Process 24"/>
          <p:cNvSpPr/>
          <p:nvPr/>
        </p:nvSpPr>
        <p:spPr>
          <a:xfrm>
            <a:off x="2761200" y="3601776"/>
            <a:ext cx="468000" cy="25200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QC</a:t>
            </a:r>
            <a:endParaRPr lang="fa-IR" dirty="0"/>
          </a:p>
        </p:txBody>
      </p:sp>
      <p:sp>
        <p:nvSpPr>
          <p:cNvPr id="26" name="Flowchart: Process 25"/>
          <p:cNvSpPr/>
          <p:nvPr/>
        </p:nvSpPr>
        <p:spPr>
          <a:xfrm>
            <a:off x="4780096" y="3599629"/>
            <a:ext cx="468000" cy="25200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QC</a:t>
            </a:r>
            <a:endParaRPr lang="fa-IR" dirty="0"/>
          </a:p>
        </p:txBody>
      </p:sp>
      <p:sp>
        <p:nvSpPr>
          <p:cNvPr id="27" name="Oval 26"/>
          <p:cNvSpPr/>
          <p:nvPr/>
        </p:nvSpPr>
        <p:spPr>
          <a:xfrm>
            <a:off x="3840185" y="3662926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Oval 27"/>
          <p:cNvSpPr/>
          <p:nvPr/>
        </p:nvSpPr>
        <p:spPr>
          <a:xfrm>
            <a:off x="4041247" y="3664714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Oval 28"/>
          <p:cNvSpPr/>
          <p:nvPr/>
        </p:nvSpPr>
        <p:spPr>
          <a:xfrm>
            <a:off x="4230002" y="3664714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Oval 29"/>
          <p:cNvSpPr/>
          <p:nvPr/>
        </p:nvSpPr>
        <p:spPr>
          <a:xfrm>
            <a:off x="3280063" y="3655744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" name="Oval 30"/>
          <p:cNvSpPr/>
          <p:nvPr/>
        </p:nvSpPr>
        <p:spPr>
          <a:xfrm>
            <a:off x="3667509" y="365624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Oval 31"/>
          <p:cNvSpPr/>
          <p:nvPr/>
        </p:nvSpPr>
        <p:spPr>
          <a:xfrm>
            <a:off x="3480606" y="3660516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3" name="Oval 32"/>
          <p:cNvSpPr/>
          <p:nvPr/>
        </p:nvSpPr>
        <p:spPr>
          <a:xfrm>
            <a:off x="5653935" y="366472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4" name="Oval 33"/>
          <p:cNvSpPr/>
          <p:nvPr/>
        </p:nvSpPr>
        <p:spPr>
          <a:xfrm>
            <a:off x="5832963" y="3666508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5" name="Oval 34"/>
          <p:cNvSpPr/>
          <p:nvPr/>
        </p:nvSpPr>
        <p:spPr>
          <a:xfrm>
            <a:off x="5999684" y="3666508"/>
            <a:ext cx="144000" cy="144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6" name="Oval 35"/>
          <p:cNvSpPr/>
          <p:nvPr/>
        </p:nvSpPr>
        <p:spPr>
          <a:xfrm>
            <a:off x="6195423" y="3657538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7" name="Oval 36"/>
          <p:cNvSpPr/>
          <p:nvPr/>
        </p:nvSpPr>
        <p:spPr>
          <a:xfrm>
            <a:off x="6362144" y="3657538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8" name="Oval 37"/>
          <p:cNvSpPr/>
          <p:nvPr/>
        </p:nvSpPr>
        <p:spPr>
          <a:xfrm>
            <a:off x="6528865" y="3657538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9" name="Flowchart: Process 38"/>
          <p:cNvSpPr/>
          <p:nvPr/>
        </p:nvSpPr>
        <p:spPr>
          <a:xfrm>
            <a:off x="6715037" y="3612177"/>
            <a:ext cx="468000" cy="25200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QC</a:t>
            </a:r>
            <a:endParaRPr lang="fa-IR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284159" y="6295466"/>
            <a:ext cx="118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owchart: Process 40"/>
          <p:cNvSpPr/>
          <p:nvPr/>
        </p:nvSpPr>
        <p:spPr>
          <a:xfrm>
            <a:off x="372296" y="6184026"/>
            <a:ext cx="468000" cy="25200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QC</a:t>
            </a:r>
            <a:endParaRPr lang="fa-IR" dirty="0"/>
          </a:p>
        </p:txBody>
      </p:sp>
      <p:sp>
        <p:nvSpPr>
          <p:cNvPr id="42" name="Oval 41"/>
          <p:cNvSpPr/>
          <p:nvPr/>
        </p:nvSpPr>
        <p:spPr>
          <a:xfrm>
            <a:off x="912995" y="6232362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3" name="Oval 42"/>
          <p:cNvSpPr/>
          <p:nvPr/>
        </p:nvSpPr>
        <p:spPr>
          <a:xfrm>
            <a:off x="1101232" y="6218714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4" name="Oval 43"/>
          <p:cNvSpPr/>
          <p:nvPr/>
        </p:nvSpPr>
        <p:spPr>
          <a:xfrm>
            <a:off x="1289469" y="6232362"/>
            <a:ext cx="144000" cy="144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45" name="Straight Connector 44"/>
          <p:cNvCxnSpPr/>
          <p:nvPr/>
        </p:nvCxnSpPr>
        <p:spPr>
          <a:xfrm>
            <a:off x="1537321" y="5759377"/>
            <a:ext cx="100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592528" y="5685511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7" name="Oval 46"/>
          <p:cNvSpPr/>
          <p:nvPr/>
        </p:nvSpPr>
        <p:spPr>
          <a:xfrm>
            <a:off x="1780765" y="5685511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8" name="Oval 47"/>
          <p:cNvSpPr/>
          <p:nvPr/>
        </p:nvSpPr>
        <p:spPr>
          <a:xfrm>
            <a:off x="1969002" y="5685511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9" name="Oval 48"/>
          <p:cNvSpPr/>
          <p:nvPr/>
        </p:nvSpPr>
        <p:spPr>
          <a:xfrm>
            <a:off x="2175231" y="5698057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0" name="Oval 49"/>
          <p:cNvSpPr/>
          <p:nvPr/>
        </p:nvSpPr>
        <p:spPr>
          <a:xfrm>
            <a:off x="2363468" y="5698057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1" name="Oval 50"/>
          <p:cNvSpPr/>
          <p:nvPr/>
        </p:nvSpPr>
        <p:spPr>
          <a:xfrm>
            <a:off x="2551705" y="5698057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2" name="Oval 51"/>
          <p:cNvSpPr/>
          <p:nvPr/>
        </p:nvSpPr>
        <p:spPr>
          <a:xfrm>
            <a:off x="2757938" y="5699845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3" name="Oval 52"/>
          <p:cNvSpPr/>
          <p:nvPr/>
        </p:nvSpPr>
        <p:spPr>
          <a:xfrm>
            <a:off x="2946175" y="569984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4" name="Oval 53"/>
          <p:cNvSpPr/>
          <p:nvPr/>
        </p:nvSpPr>
        <p:spPr>
          <a:xfrm>
            <a:off x="3134412" y="5699845"/>
            <a:ext cx="144000" cy="144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5" name="Flowchart: Process 54"/>
          <p:cNvSpPr/>
          <p:nvPr/>
        </p:nvSpPr>
        <p:spPr>
          <a:xfrm>
            <a:off x="3957626" y="5652343"/>
            <a:ext cx="468000" cy="25200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QC</a:t>
            </a:r>
            <a:endParaRPr lang="fa-IR" dirty="0"/>
          </a:p>
        </p:txBody>
      </p:sp>
      <p:sp>
        <p:nvSpPr>
          <p:cNvPr id="56" name="Flowchart: Process 55"/>
          <p:cNvSpPr/>
          <p:nvPr/>
        </p:nvSpPr>
        <p:spPr>
          <a:xfrm>
            <a:off x="7565927" y="5646383"/>
            <a:ext cx="468000" cy="25200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QC</a:t>
            </a:r>
            <a:endParaRPr lang="fa-IR" dirty="0"/>
          </a:p>
        </p:txBody>
      </p:sp>
      <p:sp>
        <p:nvSpPr>
          <p:cNvPr id="57" name="Oval 56"/>
          <p:cNvSpPr/>
          <p:nvPr/>
        </p:nvSpPr>
        <p:spPr>
          <a:xfrm>
            <a:off x="6510847" y="5676462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8" name="Oval 57"/>
          <p:cNvSpPr/>
          <p:nvPr/>
        </p:nvSpPr>
        <p:spPr>
          <a:xfrm>
            <a:off x="4465183" y="5701633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9" name="Oval 58"/>
          <p:cNvSpPr/>
          <p:nvPr/>
        </p:nvSpPr>
        <p:spPr>
          <a:xfrm>
            <a:off x="4631904" y="5701633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0" name="Oval 59"/>
          <p:cNvSpPr/>
          <p:nvPr/>
        </p:nvSpPr>
        <p:spPr>
          <a:xfrm>
            <a:off x="4838382" y="5681434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1" name="Oval 60"/>
          <p:cNvSpPr/>
          <p:nvPr/>
        </p:nvSpPr>
        <p:spPr>
          <a:xfrm>
            <a:off x="5016549" y="5705834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2" name="Oval 61"/>
          <p:cNvSpPr/>
          <p:nvPr/>
        </p:nvSpPr>
        <p:spPr>
          <a:xfrm>
            <a:off x="5204775" y="569161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3" name="Oval 62"/>
          <p:cNvSpPr/>
          <p:nvPr/>
        </p:nvSpPr>
        <p:spPr>
          <a:xfrm>
            <a:off x="5405837" y="5701639"/>
            <a:ext cx="144000" cy="144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`</a:t>
            </a:r>
            <a:endParaRPr lang="fa-IR" dirty="0"/>
          </a:p>
        </p:txBody>
      </p:sp>
      <p:sp>
        <p:nvSpPr>
          <p:cNvPr id="64" name="Oval 63"/>
          <p:cNvSpPr/>
          <p:nvPr/>
        </p:nvSpPr>
        <p:spPr>
          <a:xfrm>
            <a:off x="5606899" y="5703427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5" name="Oval 64"/>
          <p:cNvSpPr/>
          <p:nvPr/>
        </p:nvSpPr>
        <p:spPr>
          <a:xfrm>
            <a:off x="5773620" y="5703427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6" name="Oval 65"/>
          <p:cNvSpPr/>
          <p:nvPr/>
        </p:nvSpPr>
        <p:spPr>
          <a:xfrm>
            <a:off x="5958342" y="5694457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7" name="Oval 66"/>
          <p:cNvSpPr/>
          <p:nvPr/>
        </p:nvSpPr>
        <p:spPr>
          <a:xfrm>
            <a:off x="6125063" y="5694457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8" name="Oval 67"/>
          <p:cNvSpPr/>
          <p:nvPr/>
        </p:nvSpPr>
        <p:spPr>
          <a:xfrm>
            <a:off x="6291784" y="5694457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9" name="Flowchart: Process 68"/>
          <p:cNvSpPr/>
          <p:nvPr/>
        </p:nvSpPr>
        <p:spPr>
          <a:xfrm>
            <a:off x="11513634" y="5591845"/>
            <a:ext cx="468000" cy="25200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QC</a:t>
            </a:r>
            <a:endParaRPr lang="fa-IR" dirty="0"/>
          </a:p>
        </p:txBody>
      </p:sp>
      <p:sp>
        <p:nvSpPr>
          <p:cNvPr id="71" name="Oval 70"/>
          <p:cNvSpPr/>
          <p:nvPr/>
        </p:nvSpPr>
        <p:spPr>
          <a:xfrm>
            <a:off x="6747033" y="5671297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2" name="Oval 71"/>
          <p:cNvSpPr/>
          <p:nvPr/>
        </p:nvSpPr>
        <p:spPr>
          <a:xfrm>
            <a:off x="6953266" y="5673085"/>
            <a:ext cx="144000" cy="144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3" name="Oval 72"/>
          <p:cNvSpPr/>
          <p:nvPr/>
        </p:nvSpPr>
        <p:spPr>
          <a:xfrm>
            <a:off x="7141503" y="567308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4" name="Oval 73"/>
          <p:cNvSpPr/>
          <p:nvPr/>
        </p:nvSpPr>
        <p:spPr>
          <a:xfrm>
            <a:off x="7329740" y="5673085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5" name="Oval 74"/>
          <p:cNvSpPr/>
          <p:nvPr/>
        </p:nvSpPr>
        <p:spPr>
          <a:xfrm>
            <a:off x="10497416" y="5665880"/>
            <a:ext cx="144000" cy="144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6" name="Oval 75"/>
          <p:cNvSpPr/>
          <p:nvPr/>
        </p:nvSpPr>
        <p:spPr>
          <a:xfrm>
            <a:off x="8451752" y="5691051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7" name="Oval 76"/>
          <p:cNvSpPr/>
          <p:nvPr/>
        </p:nvSpPr>
        <p:spPr>
          <a:xfrm>
            <a:off x="8618473" y="5691051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8" name="Oval 77"/>
          <p:cNvSpPr/>
          <p:nvPr/>
        </p:nvSpPr>
        <p:spPr>
          <a:xfrm>
            <a:off x="8824951" y="5670852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9" name="Oval 78"/>
          <p:cNvSpPr/>
          <p:nvPr/>
        </p:nvSpPr>
        <p:spPr>
          <a:xfrm>
            <a:off x="9003118" y="569525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0" name="Oval 79"/>
          <p:cNvSpPr/>
          <p:nvPr/>
        </p:nvSpPr>
        <p:spPr>
          <a:xfrm>
            <a:off x="9191344" y="5681028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1" name="Oval 80"/>
          <p:cNvSpPr/>
          <p:nvPr/>
        </p:nvSpPr>
        <p:spPr>
          <a:xfrm>
            <a:off x="9392406" y="5691057"/>
            <a:ext cx="144000" cy="144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82" name="Oval 81"/>
          <p:cNvSpPr/>
          <p:nvPr/>
        </p:nvSpPr>
        <p:spPr>
          <a:xfrm>
            <a:off x="9760189" y="5692845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3" name="Oval 82"/>
          <p:cNvSpPr/>
          <p:nvPr/>
        </p:nvSpPr>
        <p:spPr>
          <a:xfrm>
            <a:off x="9944911" y="568387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4" name="Oval 83"/>
          <p:cNvSpPr/>
          <p:nvPr/>
        </p:nvSpPr>
        <p:spPr>
          <a:xfrm>
            <a:off x="10111632" y="568387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5" name="Oval 84"/>
          <p:cNvSpPr/>
          <p:nvPr/>
        </p:nvSpPr>
        <p:spPr>
          <a:xfrm>
            <a:off x="10278353" y="5683875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6" name="Oval 85"/>
          <p:cNvSpPr/>
          <p:nvPr/>
        </p:nvSpPr>
        <p:spPr>
          <a:xfrm>
            <a:off x="10733602" y="5660715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7" name="Oval 86"/>
          <p:cNvSpPr/>
          <p:nvPr/>
        </p:nvSpPr>
        <p:spPr>
          <a:xfrm>
            <a:off x="10939835" y="5662503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8" name="Oval 87"/>
          <p:cNvSpPr/>
          <p:nvPr/>
        </p:nvSpPr>
        <p:spPr>
          <a:xfrm>
            <a:off x="11128072" y="5662503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9" name="Oval 88"/>
          <p:cNvSpPr/>
          <p:nvPr/>
        </p:nvSpPr>
        <p:spPr>
          <a:xfrm>
            <a:off x="11316309" y="5662503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0" name="Oval 89"/>
          <p:cNvSpPr/>
          <p:nvPr/>
        </p:nvSpPr>
        <p:spPr>
          <a:xfrm>
            <a:off x="8086156" y="5705834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1" name="Oval 90"/>
          <p:cNvSpPr/>
          <p:nvPr/>
        </p:nvSpPr>
        <p:spPr>
          <a:xfrm>
            <a:off x="8252877" y="5705834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2" name="Oval 91"/>
          <p:cNvSpPr/>
          <p:nvPr/>
        </p:nvSpPr>
        <p:spPr>
          <a:xfrm>
            <a:off x="3361836" y="5685932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3" name="Oval 92"/>
          <p:cNvSpPr/>
          <p:nvPr/>
        </p:nvSpPr>
        <p:spPr>
          <a:xfrm>
            <a:off x="3528557" y="568593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4" name="Oval 93"/>
          <p:cNvSpPr/>
          <p:nvPr/>
        </p:nvSpPr>
        <p:spPr>
          <a:xfrm>
            <a:off x="3735035" y="5665733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5" name="Oval 94"/>
          <p:cNvSpPr/>
          <p:nvPr/>
        </p:nvSpPr>
        <p:spPr>
          <a:xfrm>
            <a:off x="9577857" y="5700236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96" name="Oval 95"/>
          <p:cNvSpPr/>
          <p:nvPr/>
        </p:nvSpPr>
        <p:spPr>
          <a:xfrm>
            <a:off x="4408312" y="3674578"/>
            <a:ext cx="144000" cy="144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7" name="Oval 96"/>
          <p:cNvSpPr/>
          <p:nvPr/>
        </p:nvSpPr>
        <p:spPr>
          <a:xfrm>
            <a:off x="4615797" y="3682346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8" name="Oval 97"/>
          <p:cNvSpPr/>
          <p:nvPr/>
        </p:nvSpPr>
        <p:spPr>
          <a:xfrm>
            <a:off x="5486258" y="3672212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2" name="Oval 101"/>
          <p:cNvSpPr/>
          <p:nvPr/>
        </p:nvSpPr>
        <p:spPr>
          <a:xfrm>
            <a:off x="5275097" y="3681391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Factors contributing to E(Nuf)</a:t>
            </a:r>
            <a:endParaRPr lang="fa-IR" b="1" i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535" y="3342076"/>
            <a:ext cx="12000930" cy="1569492"/>
          </a:xfrm>
          <a:prstGeom prst="rect">
            <a:avLst/>
          </a:prstGeom>
          <a:solidFill>
            <a:schemeClr val="accent5">
              <a:lumMod val="40000"/>
              <a:lumOff val="6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05927" y="5019969"/>
            <a:ext cx="12000930" cy="1569492"/>
          </a:xfrm>
          <a:prstGeom prst="rect">
            <a:avLst/>
          </a:prstGeom>
          <a:solidFill>
            <a:schemeClr val="accent5">
              <a:lumMod val="40000"/>
              <a:lumOff val="6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5400000">
            <a:off x="3073811" y="2730926"/>
            <a:ext cx="415041" cy="2956932"/>
          </a:xfrm>
          <a:custGeom>
            <a:avLst/>
            <a:gdLst>
              <a:gd name="connsiteX0" fmla="*/ 0 w 330819"/>
              <a:gd name="connsiteY0" fmla="*/ 0 h 2956932"/>
              <a:gd name="connsiteX1" fmla="*/ 165410 w 330819"/>
              <a:gd name="connsiteY1" fmla="*/ 3 h 2956932"/>
              <a:gd name="connsiteX2" fmla="*/ 165410 w 330819"/>
              <a:gd name="connsiteY2" fmla="*/ 1478463 h 2956932"/>
              <a:gd name="connsiteX3" fmla="*/ 330820 w 330819"/>
              <a:gd name="connsiteY3" fmla="*/ 1478466 h 2956932"/>
              <a:gd name="connsiteX4" fmla="*/ 165410 w 330819"/>
              <a:gd name="connsiteY4" fmla="*/ 1478469 h 2956932"/>
              <a:gd name="connsiteX5" fmla="*/ 165410 w 330819"/>
              <a:gd name="connsiteY5" fmla="*/ 2956929 h 2956932"/>
              <a:gd name="connsiteX6" fmla="*/ 0 w 330819"/>
              <a:gd name="connsiteY6" fmla="*/ 2956932 h 2956932"/>
              <a:gd name="connsiteX7" fmla="*/ 0 w 330819"/>
              <a:gd name="connsiteY7" fmla="*/ 0 h 2956932"/>
              <a:gd name="connsiteX0" fmla="*/ 0 w 330819"/>
              <a:gd name="connsiteY0" fmla="*/ 0 h 2956932"/>
              <a:gd name="connsiteX1" fmla="*/ 165410 w 330819"/>
              <a:gd name="connsiteY1" fmla="*/ 3 h 2956932"/>
              <a:gd name="connsiteX2" fmla="*/ 165410 w 330819"/>
              <a:gd name="connsiteY2" fmla="*/ 1478463 h 2956932"/>
              <a:gd name="connsiteX3" fmla="*/ 330820 w 330819"/>
              <a:gd name="connsiteY3" fmla="*/ 1478466 h 2956932"/>
              <a:gd name="connsiteX4" fmla="*/ 165410 w 330819"/>
              <a:gd name="connsiteY4" fmla="*/ 1478469 h 2956932"/>
              <a:gd name="connsiteX5" fmla="*/ 165410 w 330819"/>
              <a:gd name="connsiteY5" fmla="*/ 2956929 h 2956932"/>
              <a:gd name="connsiteX6" fmla="*/ 0 w 330819"/>
              <a:gd name="connsiteY6" fmla="*/ 2956932 h 2956932"/>
              <a:gd name="connsiteX0" fmla="*/ 0 w 330820"/>
              <a:gd name="connsiteY0" fmla="*/ 0 h 2956932"/>
              <a:gd name="connsiteX1" fmla="*/ 165410 w 330820"/>
              <a:gd name="connsiteY1" fmla="*/ 3 h 2956932"/>
              <a:gd name="connsiteX2" fmla="*/ 165410 w 330820"/>
              <a:gd name="connsiteY2" fmla="*/ 1478463 h 2956932"/>
              <a:gd name="connsiteX3" fmla="*/ 330820 w 330820"/>
              <a:gd name="connsiteY3" fmla="*/ 1478466 h 2956932"/>
              <a:gd name="connsiteX4" fmla="*/ 165410 w 330820"/>
              <a:gd name="connsiteY4" fmla="*/ 1478469 h 2956932"/>
              <a:gd name="connsiteX5" fmla="*/ 165410 w 330820"/>
              <a:gd name="connsiteY5" fmla="*/ 2956929 h 2956932"/>
              <a:gd name="connsiteX6" fmla="*/ 0 w 330820"/>
              <a:gd name="connsiteY6" fmla="*/ 2956932 h 2956932"/>
              <a:gd name="connsiteX7" fmla="*/ 0 w 330820"/>
              <a:gd name="connsiteY7" fmla="*/ 0 h 2956932"/>
              <a:gd name="connsiteX0" fmla="*/ 0 w 330820"/>
              <a:gd name="connsiteY0" fmla="*/ 0 h 2956932"/>
              <a:gd name="connsiteX1" fmla="*/ 165410 w 330820"/>
              <a:gd name="connsiteY1" fmla="*/ 3 h 2956932"/>
              <a:gd name="connsiteX2" fmla="*/ 165410 w 330820"/>
              <a:gd name="connsiteY2" fmla="*/ 1478463 h 2956932"/>
              <a:gd name="connsiteX3" fmla="*/ 330820 w 330820"/>
              <a:gd name="connsiteY3" fmla="*/ 1478466 h 2956932"/>
              <a:gd name="connsiteX4" fmla="*/ 141347 w 330820"/>
              <a:gd name="connsiteY4" fmla="*/ 1658942 h 2956932"/>
              <a:gd name="connsiteX5" fmla="*/ 165410 w 330820"/>
              <a:gd name="connsiteY5" fmla="*/ 2956929 h 2956932"/>
              <a:gd name="connsiteX6" fmla="*/ 0 w 330820"/>
              <a:gd name="connsiteY6" fmla="*/ 2956932 h 2956932"/>
              <a:gd name="connsiteX0" fmla="*/ 0 w 330820"/>
              <a:gd name="connsiteY0" fmla="*/ 0 h 2956932"/>
              <a:gd name="connsiteX1" fmla="*/ 165410 w 330820"/>
              <a:gd name="connsiteY1" fmla="*/ 3 h 2956932"/>
              <a:gd name="connsiteX2" fmla="*/ 165410 w 330820"/>
              <a:gd name="connsiteY2" fmla="*/ 1478463 h 2956932"/>
              <a:gd name="connsiteX3" fmla="*/ 330820 w 330820"/>
              <a:gd name="connsiteY3" fmla="*/ 1478466 h 2956932"/>
              <a:gd name="connsiteX4" fmla="*/ 165410 w 330820"/>
              <a:gd name="connsiteY4" fmla="*/ 1478469 h 2956932"/>
              <a:gd name="connsiteX5" fmla="*/ 165410 w 330820"/>
              <a:gd name="connsiteY5" fmla="*/ 2956929 h 2956932"/>
              <a:gd name="connsiteX6" fmla="*/ 0 w 330820"/>
              <a:gd name="connsiteY6" fmla="*/ 2956932 h 2956932"/>
              <a:gd name="connsiteX7" fmla="*/ 0 w 330820"/>
              <a:gd name="connsiteY7" fmla="*/ 0 h 2956932"/>
              <a:gd name="connsiteX0" fmla="*/ 0 w 330820"/>
              <a:gd name="connsiteY0" fmla="*/ 0 h 2956932"/>
              <a:gd name="connsiteX1" fmla="*/ 165410 w 330820"/>
              <a:gd name="connsiteY1" fmla="*/ 3 h 2956932"/>
              <a:gd name="connsiteX2" fmla="*/ 141347 w 330820"/>
              <a:gd name="connsiteY2" fmla="*/ 1310021 h 2956932"/>
              <a:gd name="connsiteX3" fmla="*/ 330820 w 330820"/>
              <a:gd name="connsiteY3" fmla="*/ 1478466 h 2956932"/>
              <a:gd name="connsiteX4" fmla="*/ 141347 w 330820"/>
              <a:gd name="connsiteY4" fmla="*/ 1658942 h 2956932"/>
              <a:gd name="connsiteX5" fmla="*/ 165410 w 330820"/>
              <a:gd name="connsiteY5" fmla="*/ 2956929 h 2956932"/>
              <a:gd name="connsiteX6" fmla="*/ 0 w 330820"/>
              <a:gd name="connsiteY6" fmla="*/ 2956932 h 2956932"/>
              <a:gd name="connsiteX0" fmla="*/ 0 w 415041"/>
              <a:gd name="connsiteY0" fmla="*/ 0 h 2956932"/>
              <a:gd name="connsiteX1" fmla="*/ 165410 w 415041"/>
              <a:gd name="connsiteY1" fmla="*/ 3 h 2956932"/>
              <a:gd name="connsiteX2" fmla="*/ 165410 w 415041"/>
              <a:gd name="connsiteY2" fmla="*/ 1478463 h 2956932"/>
              <a:gd name="connsiteX3" fmla="*/ 330820 w 415041"/>
              <a:gd name="connsiteY3" fmla="*/ 1478466 h 2956932"/>
              <a:gd name="connsiteX4" fmla="*/ 165410 w 415041"/>
              <a:gd name="connsiteY4" fmla="*/ 1478469 h 2956932"/>
              <a:gd name="connsiteX5" fmla="*/ 165410 w 415041"/>
              <a:gd name="connsiteY5" fmla="*/ 2956929 h 2956932"/>
              <a:gd name="connsiteX6" fmla="*/ 0 w 415041"/>
              <a:gd name="connsiteY6" fmla="*/ 2956932 h 2956932"/>
              <a:gd name="connsiteX7" fmla="*/ 0 w 415041"/>
              <a:gd name="connsiteY7" fmla="*/ 0 h 2956932"/>
              <a:gd name="connsiteX0" fmla="*/ 0 w 415041"/>
              <a:gd name="connsiteY0" fmla="*/ 0 h 2956932"/>
              <a:gd name="connsiteX1" fmla="*/ 165410 w 415041"/>
              <a:gd name="connsiteY1" fmla="*/ 3 h 2956932"/>
              <a:gd name="connsiteX2" fmla="*/ 141347 w 415041"/>
              <a:gd name="connsiteY2" fmla="*/ 1310021 h 2956932"/>
              <a:gd name="connsiteX3" fmla="*/ 415041 w 415041"/>
              <a:gd name="connsiteY3" fmla="*/ 1454403 h 2956932"/>
              <a:gd name="connsiteX4" fmla="*/ 141347 w 415041"/>
              <a:gd name="connsiteY4" fmla="*/ 1658942 h 2956932"/>
              <a:gd name="connsiteX5" fmla="*/ 165410 w 415041"/>
              <a:gd name="connsiteY5" fmla="*/ 2956929 h 2956932"/>
              <a:gd name="connsiteX6" fmla="*/ 0 w 415041"/>
              <a:gd name="connsiteY6" fmla="*/ 2956932 h 29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041" h="2956932" stroke="0" extrusionOk="0">
                <a:moveTo>
                  <a:pt x="0" y="0"/>
                </a:moveTo>
                <a:lnTo>
                  <a:pt x="165410" y="3"/>
                </a:lnTo>
                <a:lnTo>
                  <a:pt x="165410" y="1478463"/>
                </a:lnTo>
                <a:cubicBezTo>
                  <a:pt x="165410" y="1478465"/>
                  <a:pt x="239467" y="1478466"/>
                  <a:pt x="330820" y="1478466"/>
                </a:cubicBezTo>
                <a:lnTo>
                  <a:pt x="165410" y="1478469"/>
                </a:lnTo>
                <a:lnTo>
                  <a:pt x="165410" y="2956929"/>
                </a:lnTo>
                <a:cubicBezTo>
                  <a:pt x="165410" y="2956931"/>
                  <a:pt x="91353" y="2956932"/>
                  <a:pt x="0" y="2956932"/>
                </a:cubicBezTo>
                <a:lnTo>
                  <a:pt x="0" y="0"/>
                </a:lnTo>
                <a:close/>
              </a:path>
              <a:path w="415041" h="2956932" fill="none">
                <a:moveTo>
                  <a:pt x="0" y="0"/>
                </a:moveTo>
                <a:lnTo>
                  <a:pt x="165410" y="3"/>
                </a:lnTo>
                <a:lnTo>
                  <a:pt x="141347" y="1310021"/>
                </a:lnTo>
                <a:cubicBezTo>
                  <a:pt x="141347" y="1310023"/>
                  <a:pt x="323688" y="1454403"/>
                  <a:pt x="415041" y="1454403"/>
                </a:cubicBezTo>
                <a:lnTo>
                  <a:pt x="141347" y="1658942"/>
                </a:lnTo>
                <a:cubicBezTo>
                  <a:pt x="141347" y="2151762"/>
                  <a:pt x="165410" y="2464109"/>
                  <a:pt x="165410" y="2956929"/>
                </a:cubicBezTo>
                <a:cubicBezTo>
                  <a:pt x="165410" y="2956931"/>
                  <a:pt x="91353" y="2956932"/>
                  <a:pt x="0" y="2956932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Brace 5"/>
          <p:cNvSpPr/>
          <p:nvPr/>
        </p:nvSpPr>
        <p:spPr>
          <a:xfrm rot="16200000">
            <a:off x="4371267" y="2405258"/>
            <a:ext cx="350394" cy="5854555"/>
          </a:xfrm>
          <a:custGeom>
            <a:avLst/>
            <a:gdLst>
              <a:gd name="connsiteX0" fmla="*/ 0 w 330819"/>
              <a:gd name="connsiteY0" fmla="*/ 0 h 2956932"/>
              <a:gd name="connsiteX1" fmla="*/ 165410 w 330819"/>
              <a:gd name="connsiteY1" fmla="*/ 3 h 2956932"/>
              <a:gd name="connsiteX2" fmla="*/ 165410 w 330819"/>
              <a:gd name="connsiteY2" fmla="*/ 1478463 h 2956932"/>
              <a:gd name="connsiteX3" fmla="*/ 330820 w 330819"/>
              <a:gd name="connsiteY3" fmla="*/ 1478466 h 2956932"/>
              <a:gd name="connsiteX4" fmla="*/ 165410 w 330819"/>
              <a:gd name="connsiteY4" fmla="*/ 1478469 h 2956932"/>
              <a:gd name="connsiteX5" fmla="*/ 165410 w 330819"/>
              <a:gd name="connsiteY5" fmla="*/ 2956929 h 2956932"/>
              <a:gd name="connsiteX6" fmla="*/ 0 w 330819"/>
              <a:gd name="connsiteY6" fmla="*/ 2956932 h 2956932"/>
              <a:gd name="connsiteX7" fmla="*/ 0 w 330819"/>
              <a:gd name="connsiteY7" fmla="*/ 0 h 2956932"/>
              <a:gd name="connsiteX0" fmla="*/ 0 w 330819"/>
              <a:gd name="connsiteY0" fmla="*/ 0 h 2956932"/>
              <a:gd name="connsiteX1" fmla="*/ 165410 w 330819"/>
              <a:gd name="connsiteY1" fmla="*/ 3 h 2956932"/>
              <a:gd name="connsiteX2" fmla="*/ 165410 w 330819"/>
              <a:gd name="connsiteY2" fmla="*/ 1478463 h 2956932"/>
              <a:gd name="connsiteX3" fmla="*/ 330820 w 330819"/>
              <a:gd name="connsiteY3" fmla="*/ 1478466 h 2956932"/>
              <a:gd name="connsiteX4" fmla="*/ 165410 w 330819"/>
              <a:gd name="connsiteY4" fmla="*/ 1478469 h 2956932"/>
              <a:gd name="connsiteX5" fmla="*/ 165410 w 330819"/>
              <a:gd name="connsiteY5" fmla="*/ 2956929 h 2956932"/>
              <a:gd name="connsiteX6" fmla="*/ 0 w 330819"/>
              <a:gd name="connsiteY6" fmla="*/ 2956932 h 2956932"/>
              <a:gd name="connsiteX0" fmla="*/ 0 w 330820"/>
              <a:gd name="connsiteY0" fmla="*/ 0 h 2956932"/>
              <a:gd name="connsiteX1" fmla="*/ 165410 w 330820"/>
              <a:gd name="connsiteY1" fmla="*/ 3 h 2956932"/>
              <a:gd name="connsiteX2" fmla="*/ 165410 w 330820"/>
              <a:gd name="connsiteY2" fmla="*/ 1478463 h 2956932"/>
              <a:gd name="connsiteX3" fmla="*/ 330820 w 330820"/>
              <a:gd name="connsiteY3" fmla="*/ 1478466 h 2956932"/>
              <a:gd name="connsiteX4" fmla="*/ 165410 w 330820"/>
              <a:gd name="connsiteY4" fmla="*/ 1478469 h 2956932"/>
              <a:gd name="connsiteX5" fmla="*/ 165410 w 330820"/>
              <a:gd name="connsiteY5" fmla="*/ 2956929 h 2956932"/>
              <a:gd name="connsiteX6" fmla="*/ 0 w 330820"/>
              <a:gd name="connsiteY6" fmla="*/ 2956932 h 2956932"/>
              <a:gd name="connsiteX7" fmla="*/ 0 w 330820"/>
              <a:gd name="connsiteY7" fmla="*/ 0 h 2956932"/>
              <a:gd name="connsiteX0" fmla="*/ 0 w 330820"/>
              <a:gd name="connsiteY0" fmla="*/ 0 h 2956932"/>
              <a:gd name="connsiteX1" fmla="*/ 165410 w 330820"/>
              <a:gd name="connsiteY1" fmla="*/ 3 h 2956932"/>
              <a:gd name="connsiteX2" fmla="*/ 165410 w 330820"/>
              <a:gd name="connsiteY2" fmla="*/ 1478463 h 2956932"/>
              <a:gd name="connsiteX3" fmla="*/ 330820 w 330820"/>
              <a:gd name="connsiteY3" fmla="*/ 1478466 h 2956932"/>
              <a:gd name="connsiteX4" fmla="*/ 141347 w 330820"/>
              <a:gd name="connsiteY4" fmla="*/ 1658942 h 2956932"/>
              <a:gd name="connsiteX5" fmla="*/ 165410 w 330820"/>
              <a:gd name="connsiteY5" fmla="*/ 2956929 h 2956932"/>
              <a:gd name="connsiteX6" fmla="*/ 0 w 330820"/>
              <a:gd name="connsiteY6" fmla="*/ 2956932 h 2956932"/>
              <a:gd name="connsiteX0" fmla="*/ 0 w 330820"/>
              <a:gd name="connsiteY0" fmla="*/ 0 h 2956932"/>
              <a:gd name="connsiteX1" fmla="*/ 165410 w 330820"/>
              <a:gd name="connsiteY1" fmla="*/ 3 h 2956932"/>
              <a:gd name="connsiteX2" fmla="*/ 165410 w 330820"/>
              <a:gd name="connsiteY2" fmla="*/ 1478463 h 2956932"/>
              <a:gd name="connsiteX3" fmla="*/ 330820 w 330820"/>
              <a:gd name="connsiteY3" fmla="*/ 1478466 h 2956932"/>
              <a:gd name="connsiteX4" fmla="*/ 165410 w 330820"/>
              <a:gd name="connsiteY4" fmla="*/ 1478469 h 2956932"/>
              <a:gd name="connsiteX5" fmla="*/ 165410 w 330820"/>
              <a:gd name="connsiteY5" fmla="*/ 2956929 h 2956932"/>
              <a:gd name="connsiteX6" fmla="*/ 0 w 330820"/>
              <a:gd name="connsiteY6" fmla="*/ 2956932 h 2956932"/>
              <a:gd name="connsiteX7" fmla="*/ 0 w 330820"/>
              <a:gd name="connsiteY7" fmla="*/ 0 h 2956932"/>
              <a:gd name="connsiteX0" fmla="*/ 0 w 330820"/>
              <a:gd name="connsiteY0" fmla="*/ 0 h 2956932"/>
              <a:gd name="connsiteX1" fmla="*/ 165410 w 330820"/>
              <a:gd name="connsiteY1" fmla="*/ 3 h 2956932"/>
              <a:gd name="connsiteX2" fmla="*/ 141347 w 330820"/>
              <a:gd name="connsiteY2" fmla="*/ 1310021 h 2956932"/>
              <a:gd name="connsiteX3" fmla="*/ 330820 w 330820"/>
              <a:gd name="connsiteY3" fmla="*/ 1478466 h 2956932"/>
              <a:gd name="connsiteX4" fmla="*/ 141347 w 330820"/>
              <a:gd name="connsiteY4" fmla="*/ 1658942 h 2956932"/>
              <a:gd name="connsiteX5" fmla="*/ 165410 w 330820"/>
              <a:gd name="connsiteY5" fmla="*/ 2956929 h 2956932"/>
              <a:gd name="connsiteX6" fmla="*/ 0 w 330820"/>
              <a:gd name="connsiteY6" fmla="*/ 2956932 h 2956932"/>
              <a:gd name="connsiteX0" fmla="*/ 0 w 415041"/>
              <a:gd name="connsiteY0" fmla="*/ 0 h 2956932"/>
              <a:gd name="connsiteX1" fmla="*/ 165410 w 415041"/>
              <a:gd name="connsiteY1" fmla="*/ 3 h 2956932"/>
              <a:gd name="connsiteX2" fmla="*/ 165410 w 415041"/>
              <a:gd name="connsiteY2" fmla="*/ 1478463 h 2956932"/>
              <a:gd name="connsiteX3" fmla="*/ 330820 w 415041"/>
              <a:gd name="connsiteY3" fmla="*/ 1478466 h 2956932"/>
              <a:gd name="connsiteX4" fmla="*/ 165410 w 415041"/>
              <a:gd name="connsiteY4" fmla="*/ 1478469 h 2956932"/>
              <a:gd name="connsiteX5" fmla="*/ 165410 w 415041"/>
              <a:gd name="connsiteY5" fmla="*/ 2956929 h 2956932"/>
              <a:gd name="connsiteX6" fmla="*/ 0 w 415041"/>
              <a:gd name="connsiteY6" fmla="*/ 2956932 h 2956932"/>
              <a:gd name="connsiteX7" fmla="*/ 0 w 415041"/>
              <a:gd name="connsiteY7" fmla="*/ 0 h 2956932"/>
              <a:gd name="connsiteX0" fmla="*/ 0 w 415041"/>
              <a:gd name="connsiteY0" fmla="*/ 0 h 2956932"/>
              <a:gd name="connsiteX1" fmla="*/ 165410 w 415041"/>
              <a:gd name="connsiteY1" fmla="*/ 3 h 2956932"/>
              <a:gd name="connsiteX2" fmla="*/ 141347 w 415041"/>
              <a:gd name="connsiteY2" fmla="*/ 1310021 h 2956932"/>
              <a:gd name="connsiteX3" fmla="*/ 415041 w 415041"/>
              <a:gd name="connsiteY3" fmla="*/ 1454403 h 2956932"/>
              <a:gd name="connsiteX4" fmla="*/ 141347 w 415041"/>
              <a:gd name="connsiteY4" fmla="*/ 1658942 h 2956932"/>
              <a:gd name="connsiteX5" fmla="*/ 165410 w 415041"/>
              <a:gd name="connsiteY5" fmla="*/ 2956929 h 2956932"/>
              <a:gd name="connsiteX6" fmla="*/ 0 w 415041"/>
              <a:gd name="connsiteY6" fmla="*/ 2956932 h 29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041" h="2956932" stroke="0" extrusionOk="0">
                <a:moveTo>
                  <a:pt x="0" y="0"/>
                </a:moveTo>
                <a:lnTo>
                  <a:pt x="165410" y="3"/>
                </a:lnTo>
                <a:lnTo>
                  <a:pt x="165410" y="1478463"/>
                </a:lnTo>
                <a:cubicBezTo>
                  <a:pt x="165410" y="1478465"/>
                  <a:pt x="239467" y="1478466"/>
                  <a:pt x="330820" y="1478466"/>
                </a:cubicBezTo>
                <a:lnTo>
                  <a:pt x="165410" y="1478469"/>
                </a:lnTo>
                <a:lnTo>
                  <a:pt x="165410" y="2956929"/>
                </a:lnTo>
                <a:cubicBezTo>
                  <a:pt x="165410" y="2956931"/>
                  <a:pt x="91353" y="2956932"/>
                  <a:pt x="0" y="2956932"/>
                </a:cubicBezTo>
                <a:lnTo>
                  <a:pt x="0" y="0"/>
                </a:lnTo>
                <a:close/>
              </a:path>
              <a:path w="415041" h="2956932" fill="none">
                <a:moveTo>
                  <a:pt x="0" y="0"/>
                </a:moveTo>
                <a:lnTo>
                  <a:pt x="165410" y="3"/>
                </a:lnTo>
                <a:lnTo>
                  <a:pt x="141347" y="1310021"/>
                </a:lnTo>
                <a:cubicBezTo>
                  <a:pt x="141347" y="1310023"/>
                  <a:pt x="323688" y="1454403"/>
                  <a:pt x="415041" y="1454403"/>
                </a:cubicBezTo>
                <a:lnTo>
                  <a:pt x="141347" y="1658942"/>
                </a:lnTo>
                <a:cubicBezTo>
                  <a:pt x="141347" y="2151762"/>
                  <a:pt x="165410" y="2464109"/>
                  <a:pt x="165410" y="2956929"/>
                </a:cubicBezTo>
                <a:cubicBezTo>
                  <a:pt x="165410" y="2956931"/>
                  <a:pt x="91353" y="2956932"/>
                  <a:pt x="0" y="2956932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345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217" y="1825625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∆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b="1" baseline="-250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ARL</a:t>
            </a:r>
            <a:r>
              <a:rPr lang="en-US" b="1" baseline="-25000" dirty="0">
                <a:solidFill>
                  <a:schemeClr val="bg1">
                    <a:lumMod val="65000"/>
                  </a:schemeClr>
                </a:solidFill>
              </a:rPr>
              <a:t>ed</a:t>
            </a:r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Run Length; M</a:t>
            </a:r>
          </a:p>
          <a:p>
            <a:pPr>
              <a:buClr>
                <a:srgbClr val="00B0F0"/>
              </a:buClr>
            </a:pPr>
            <a:r>
              <a:rPr lang="en-US" b="1" dirty="0">
                <a:solidFill>
                  <a:srgbClr val="FF0000"/>
                </a:solidFill>
              </a:rPr>
              <a:t>Shift point </a:t>
            </a:r>
            <a:endParaRPr lang="fa-IR" b="1" dirty="0">
              <a:solidFill>
                <a:srgbClr val="FF0000"/>
              </a:solidFill>
            </a:endParaRPr>
          </a:p>
          <a:p>
            <a:endParaRPr lang="fa-I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03107" y="5919133"/>
            <a:ext cx="9216000" cy="11017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29852" y="5773599"/>
            <a:ext cx="540000" cy="2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QC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30219" y="5787692"/>
            <a:ext cx="540000" cy="2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QC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a-I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 i="1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Factors contributing to E(Nuf)</a:t>
            </a:r>
            <a:endParaRPr lang="fa-IR" dirty="0"/>
          </a:p>
        </p:txBody>
      </p:sp>
      <p:sp>
        <p:nvSpPr>
          <p:cNvPr id="2" name="Explosion 1 1"/>
          <p:cNvSpPr/>
          <p:nvPr/>
        </p:nvSpPr>
        <p:spPr>
          <a:xfrm>
            <a:off x="2759121" y="5678043"/>
            <a:ext cx="365760" cy="457200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10136227" y="5687469"/>
            <a:ext cx="365760" cy="457200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/>
          <p:cNvSpPr/>
          <p:nvPr/>
        </p:nvSpPr>
        <p:spPr>
          <a:xfrm>
            <a:off x="5440786" y="5722617"/>
            <a:ext cx="365760" cy="457200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 1 14"/>
          <p:cNvSpPr/>
          <p:nvPr/>
        </p:nvSpPr>
        <p:spPr>
          <a:xfrm>
            <a:off x="7260115" y="5684724"/>
            <a:ext cx="365760" cy="457200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/>
        </p:nvSpPr>
        <p:spPr>
          <a:xfrm>
            <a:off x="1235409" y="5703092"/>
            <a:ext cx="365760" cy="457200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-33645" y="5906643"/>
            <a:ext cx="914400" cy="11017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61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2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217" y="1825625"/>
            <a:ext cx="10515600" cy="4351338"/>
          </a:xfrm>
        </p:spPr>
        <p:txBody>
          <a:bodyPr/>
          <a:lstStyle/>
          <a:p>
            <a:pPr>
              <a:buClr>
                <a:srgbClr val="00B0F0"/>
              </a:buClr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∆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baseline="-25000" dirty="0">
                <a:solidFill>
                  <a:srgbClr val="FF0000"/>
                </a:solidFill>
              </a:rPr>
              <a:t>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>
              <a:buClr>
                <a:srgbClr val="00B0F0"/>
              </a:buClr>
            </a:pPr>
            <a:r>
              <a:rPr lang="en-US" b="1" dirty="0">
                <a:solidFill>
                  <a:srgbClr val="FF0000"/>
                </a:solidFill>
              </a:rPr>
              <a:t>ARL</a:t>
            </a:r>
            <a:r>
              <a:rPr lang="en-US" b="1" baseline="-25000" dirty="0">
                <a:solidFill>
                  <a:srgbClr val="FF0000"/>
                </a:solidFill>
              </a:rPr>
              <a:t>ed</a:t>
            </a:r>
          </a:p>
          <a:p>
            <a:pPr>
              <a:buClr>
                <a:srgbClr val="00B0F0"/>
              </a:buClr>
            </a:pPr>
            <a:r>
              <a:rPr lang="en-US" b="1" dirty="0">
                <a:solidFill>
                  <a:srgbClr val="FF0000"/>
                </a:solidFill>
              </a:rPr>
              <a:t>Run Length; M</a:t>
            </a:r>
          </a:p>
          <a:p>
            <a:pPr>
              <a:buClr>
                <a:srgbClr val="00B0F0"/>
              </a:buClr>
            </a:pPr>
            <a:r>
              <a:rPr lang="en-US" b="1" dirty="0">
                <a:solidFill>
                  <a:srgbClr val="FF0000"/>
                </a:solidFill>
              </a:rPr>
              <a:t>Shift point </a:t>
            </a:r>
            <a:endParaRPr lang="fa-IR" b="1" dirty="0">
              <a:solidFill>
                <a:srgbClr val="FF0000"/>
              </a:solidFill>
            </a:endParaRPr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-20000" contrast="40000"/>
          </a:blip>
          <a:stretch>
            <a:fillRect/>
          </a:stretch>
        </p:blipFill>
        <p:spPr>
          <a:xfrm>
            <a:off x="3649697" y="2357500"/>
            <a:ext cx="7848000" cy="833681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1146838" y="5917599"/>
            <a:ext cx="4824000" cy="11017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29852" y="5773599"/>
            <a:ext cx="540000" cy="2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QC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5286833" y="6018174"/>
            <a:ext cx="1571165" cy="75560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0" y="5341365"/>
            <a:ext cx="4896000" cy="11017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696749" y="5208382"/>
            <a:ext cx="540000" cy="2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QC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3769" y="6280581"/>
            <a:ext cx="164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M/2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a-I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 i="1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Factors contributing to E(Nuf)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243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477108" y="4811151"/>
            <a:ext cx="90736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502896" y="253212"/>
            <a:ext cx="0" cy="457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9"/>
          <a:stretch/>
        </p:blipFill>
        <p:spPr>
          <a:xfrm>
            <a:off x="1606646" y="5091483"/>
            <a:ext cx="1089737" cy="10138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1" r="21321"/>
          <a:stretch/>
        </p:blipFill>
        <p:spPr>
          <a:xfrm>
            <a:off x="3533558" y="5091483"/>
            <a:ext cx="1012873" cy="10673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5" t="31384" r="10645" b="24309"/>
          <a:stretch/>
        </p:blipFill>
        <p:spPr>
          <a:xfrm rot="5400000">
            <a:off x="5331826" y="5134540"/>
            <a:ext cx="1076118" cy="9725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t="16579" r="20625" b="6293"/>
          <a:stretch/>
        </p:blipFill>
        <p:spPr>
          <a:xfrm>
            <a:off x="7170224" y="5050303"/>
            <a:ext cx="1075449" cy="12008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733" y="5097403"/>
            <a:ext cx="1219200" cy="10775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44477" y="6349670"/>
            <a:ext cx="202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ERROR SIZE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69844" y="2481314"/>
            <a:ext cx="202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WASTING RATE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77802" y="851532"/>
            <a:ext cx="19725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WASTE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0" t="8649" r="22077" b="11446"/>
          <a:stretch/>
        </p:blipFill>
        <p:spPr>
          <a:xfrm>
            <a:off x="1537855" y="377371"/>
            <a:ext cx="8575964" cy="44072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What about </a:t>
            </a:r>
            <a:r>
              <a:rPr lang="en-US" sz="4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“Max”</a:t>
            </a:r>
            <a:endParaRPr lang="en-US" sz="48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897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477108" y="4811151"/>
            <a:ext cx="90736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502896" y="253212"/>
            <a:ext cx="0" cy="457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9"/>
          <a:stretch/>
        </p:blipFill>
        <p:spPr>
          <a:xfrm>
            <a:off x="1606646" y="5091483"/>
            <a:ext cx="1089737" cy="10138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1" r="21321"/>
          <a:stretch/>
        </p:blipFill>
        <p:spPr>
          <a:xfrm>
            <a:off x="3533558" y="5091483"/>
            <a:ext cx="1012873" cy="10673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5" t="31384" r="10645" b="24309"/>
          <a:stretch/>
        </p:blipFill>
        <p:spPr>
          <a:xfrm rot="5400000">
            <a:off x="5331826" y="5134540"/>
            <a:ext cx="1076118" cy="9725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t="16579" r="20625" b="6293"/>
          <a:stretch/>
        </p:blipFill>
        <p:spPr>
          <a:xfrm>
            <a:off x="7170224" y="5050303"/>
            <a:ext cx="1075449" cy="12008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733" y="5097403"/>
            <a:ext cx="1219200" cy="10775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44477" y="6349670"/>
            <a:ext cx="202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ERROR SIZE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807307" y="2284921"/>
            <a:ext cx="417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Probability of missing the problem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7" t="8965" r="18030" b="11773"/>
          <a:stretch/>
        </p:blipFill>
        <p:spPr>
          <a:xfrm flipV="1">
            <a:off x="1482435" y="429489"/>
            <a:ext cx="9655257" cy="43780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10101" y="1246909"/>
            <a:ext cx="19725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Neglecting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3947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6881" y="3198167"/>
            <a:ext cx="477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a-IR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QC frequency or Run size?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45B17B-978F-4D6F-B866-0E1D7CA5A805}"/>
              </a:ext>
            </a:extLst>
          </p:cNvPr>
          <p:cNvSpPr txBox="1"/>
          <p:nvPr/>
        </p:nvSpPr>
        <p:spPr>
          <a:xfrm>
            <a:off x="1522150" y="3897589"/>
            <a:ext cx="9831650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ISO 15189: 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QC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frequency</a:t>
            </a:r>
            <a:r>
              <a:rPr lang="en-US" sz="2800" b="1" i="1" dirty="0"/>
              <a:t> … “based on…</a:t>
            </a:r>
            <a:r>
              <a:rPr lang="en-US" sz="2800" b="1" i="1" dirty="0">
                <a:solidFill>
                  <a:srgbClr val="FF0000"/>
                </a:solidFill>
              </a:rPr>
              <a:t>the risk of harm to the patient </a:t>
            </a:r>
            <a:r>
              <a:rPr lang="en-US" sz="2800" b="1" i="1" dirty="0"/>
              <a:t>from an erroneous result”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E17639-F0C0-4743-A8EF-4558928CD44E}"/>
              </a:ext>
            </a:extLst>
          </p:cNvPr>
          <p:cNvSpPr txBox="1">
            <a:spLocks/>
          </p:cNvSpPr>
          <p:nvPr/>
        </p:nvSpPr>
        <p:spPr>
          <a:xfrm>
            <a:off x="838200" y="381576"/>
            <a:ext cx="10515600" cy="279475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b="1" dirty="0"/>
              <a:t>Background</a:t>
            </a:r>
          </a:p>
          <a:p>
            <a:r>
              <a:rPr lang="en-US" dirty="0"/>
              <a:t>Conventional QC Planning:</a:t>
            </a:r>
          </a:p>
          <a:p>
            <a:pPr marL="739775" indent="0">
              <a:buFont typeface="Wingdings" panose="05000000000000000000" pitchFamily="2" charset="2"/>
              <a:buChar char="Ø"/>
            </a:pPr>
            <a:r>
              <a:rPr lang="en-US" dirty="0"/>
              <a:t>  Set Performance Specification; </a:t>
            </a:r>
            <a:r>
              <a:rPr lang="en-US" b="1" dirty="0"/>
              <a:t>TEa</a:t>
            </a:r>
            <a:endParaRPr lang="en-US" dirty="0"/>
          </a:p>
          <a:p>
            <a:pPr marL="739775" indent="0">
              <a:buFont typeface="Wingdings" panose="05000000000000000000" pitchFamily="2" charset="2"/>
              <a:buChar char="Ø"/>
            </a:pPr>
            <a:r>
              <a:rPr lang="en-US" dirty="0"/>
              <a:t>  Determine Performance Characteristics; </a:t>
            </a:r>
            <a:r>
              <a:rPr lang="en-US" b="1" dirty="0"/>
              <a:t>Bias &amp; CV</a:t>
            </a:r>
            <a:endParaRPr lang="en-US" dirty="0"/>
          </a:p>
          <a:p>
            <a:pPr marL="739775" indent="0">
              <a:buFont typeface="Wingdings" panose="05000000000000000000" pitchFamily="2" charset="2"/>
              <a:buChar char="Ø"/>
            </a:pPr>
            <a:r>
              <a:rPr lang="en-US" dirty="0"/>
              <a:t>  SQC Characteristics; </a:t>
            </a:r>
            <a:r>
              <a:rPr lang="en-US" b="1" dirty="0"/>
              <a:t>P</a:t>
            </a:r>
            <a:r>
              <a:rPr lang="en-US" b="1" baseline="-25000" dirty="0"/>
              <a:t>ed</a:t>
            </a:r>
            <a:r>
              <a:rPr lang="en-US" b="1" dirty="0"/>
              <a:t> &amp; </a:t>
            </a:r>
            <a:r>
              <a:rPr lang="en-US" b="1" dirty="0" err="1"/>
              <a:t>P</a:t>
            </a:r>
            <a:r>
              <a:rPr lang="en-US" b="1" baseline="-25000" dirty="0" err="1"/>
              <a:t>fr</a:t>
            </a:r>
            <a:endParaRPr lang="en-US" dirty="0"/>
          </a:p>
          <a:p>
            <a:pPr marL="739775" indent="0">
              <a:buFont typeface="Arial" panose="020B0604020202020204" pitchFamily="34" charset="0"/>
              <a:buNone/>
            </a:pPr>
            <a:endParaRPr lang="en-US" b="1" dirty="0"/>
          </a:p>
          <a:p>
            <a:pPr marL="739775" indent="0"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802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08D10B8-F64D-44AE-9212-5673A3EADC1B}"/>
              </a:ext>
            </a:extLst>
          </p:cNvPr>
          <p:cNvGrpSpPr/>
          <p:nvPr/>
        </p:nvGrpSpPr>
        <p:grpSpPr>
          <a:xfrm>
            <a:off x="4661530" y="1081879"/>
            <a:ext cx="2518347" cy="2705957"/>
            <a:chOff x="4661530" y="1081879"/>
            <a:chExt cx="2518347" cy="270595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F19DA21-96B3-4C58-A3D1-8F0A9E179387}"/>
                </a:ext>
              </a:extLst>
            </p:cNvPr>
            <p:cNvSpPr/>
            <p:nvPr/>
          </p:nvSpPr>
          <p:spPr>
            <a:xfrm>
              <a:off x="5021705" y="1582315"/>
              <a:ext cx="1948721" cy="2205521"/>
            </a:xfrm>
            <a:custGeom>
              <a:avLst/>
              <a:gdLst>
                <a:gd name="connsiteX0" fmla="*/ 0 w 1948721"/>
                <a:gd name="connsiteY0" fmla="*/ 324793 h 2205521"/>
                <a:gd name="connsiteX1" fmla="*/ 324793 w 1948721"/>
                <a:gd name="connsiteY1" fmla="*/ 0 h 2205521"/>
                <a:gd name="connsiteX2" fmla="*/ 718864 w 1948721"/>
                <a:gd name="connsiteY2" fmla="*/ 0 h 2205521"/>
                <a:gd name="connsiteX3" fmla="*/ 1112935 w 1948721"/>
                <a:gd name="connsiteY3" fmla="*/ 0 h 2205521"/>
                <a:gd name="connsiteX4" fmla="*/ 1623928 w 1948721"/>
                <a:gd name="connsiteY4" fmla="*/ 0 h 2205521"/>
                <a:gd name="connsiteX5" fmla="*/ 1948721 w 1948721"/>
                <a:gd name="connsiteY5" fmla="*/ 324793 h 2205521"/>
                <a:gd name="connsiteX6" fmla="*/ 1948721 w 1948721"/>
                <a:gd name="connsiteY6" fmla="*/ 858997 h 2205521"/>
                <a:gd name="connsiteX7" fmla="*/ 1948721 w 1948721"/>
                <a:gd name="connsiteY7" fmla="*/ 1377642 h 2205521"/>
                <a:gd name="connsiteX8" fmla="*/ 1948721 w 1948721"/>
                <a:gd name="connsiteY8" fmla="*/ 1880728 h 2205521"/>
                <a:gd name="connsiteX9" fmla="*/ 1623928 w 1948721"/>
                <a:gd name="connsiteY9" fmla="*/ 2205521 h 2205521"/>
                <a:gd name="connsiteX10" fmla="*/ 1177892 w 1948721"/>
                <a:gd name="connsiteY10" fmla="*/ 2205521 h 2205521"/>
                <a:gd name="connsiteX11" fmla="*/ 718864 w 1948721"/>
                <a:gd name="connsiteY11" fmla="*/ 2205521 h 2205521"/>
                <a:gd name="connsiteX12" fmla="*/ 324793 w 1948721"/>
                <a:gd name="connsiteY12" fmla="*/ 2205521 h 2205521"/>
                <a:gd name="connsiteX13" fmla="*/ 0 w 1948721"/>
                <a:gd name="connsiteY13" fmla="*/ 1880728 h 2205521"/>
                <a:gd name="connsiteX14" fmla="*/ 0 w 1948721"/>
                <a:gd name="connsiteY14" fmla="*/ 1377642 h 2205521"/>
                <a:gd name="connsiteX15" fmla="*/ 0 w 1948721"/>
                <a:gd name="connsiteY15" fmla="*/ 890116 h 2205521"/>
                <a:gd name="connsiteX16" fmla="*/ 0 w 1948721"/>
                <a:gd name="connsiteY16" fmla="*/ 324793 h 220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48721" h="2205521" fill="none" extrusionOk="0">
                  <a:moveTo>
                    <a:pt x="0" y="324793"/>
                  </a:moveTo>
                  <a:cubicBezTo>
                    <a:pt x="-11756" y="190825"/>
                    <a:pt x="127187" y="-5497"/>
                    <a:pt x="324793" y="0"/>
                  </a:cubicBezTo>
                  <a:cubicBezTo>
                    <a:pt x="476430" y="-223"/>
                    <a:pt x="578700" y="15499"/>
                    <a:pt x="718864" y="0"/>
                  </a:cubicBezTo>
                  <a:cubicBezTo>
                    <a:pt x="859028" y="-15499"/>
                    <a:pt x="950886" y="2294"/>
                    <a:pt x="1112935" y="0"/>
                  </a:cubicBezTo>
                  <a:cubicBezTo>
                    <a:pt x="1274984" y="-2294"/>
                    <a:pt x="1429931" y="46481"/>
                    <a:pt x="1623928" y="0"/>
                  </a:cubicBezTo>
                  <a:cubicBezTo>
                    <a:pt x="1825311" y="11319"/>
                    <a:pt x="1957740" y="186482"/>
                    <a:pt x="1948721" y="324793"/>
                  </a:cubicBezTo>
                  <a:cubicBezTo>
                    <a:pt x="1971172" y="469812"/>
                    <a:pt x="1924127" y="692749"/>
                    <a:pt x="1948721" y="858997"/>
                  </a:cubicBezTo>
                  <a:cubicBezTo>
                    <a:pt x="1973315" y="1025245"/>
                    <a:pt x="1890070" y="1247843"/>
                    <a:pt x="1948721" y="1377642"/>
                  </a:cubicBezTo>
                  <a:cubicBezTo>
                    <a:pt x="2007372" y="1507442"/>
                    <a:pt x="1904676" y="1757033"/>
                    <a:pt x="1948721" y="1880728"/>
                  </a:cubicBezTo>
                  <a:cubicBezTo>
                    <a:pt x="1933132" y="2048224"/>
                    <a:pt x="1775712" y="2204151"/>
                    <a:pt x="1623928" y="2205521"/>
                  </a:cubicBezTo>
                  <a:cubicBezTo>
                    <a:pt x="1525037" y="2222276"/>
                    <a:pt x="1322056" y="2203101"/>
                    <a:pt x="1177892" y="2205521"/>
                  </a:cubicBezTo>
                  <a:cubicBezTo>
                    <a:pt x="1033728" y="2207941"/>
                    <a:pt x="936900" y="2181368"/>
                    <a:pt x="718864" y="2205521"/>
                  </a:cubicBezTo>
                  <a:cubicBezTo>
                    <a:pt x="500828" y="2229674"/>
                    <a:pt x="466284" y="2164386"/>
                    <a:pt x="324793" y="2205521"/>
                  </a:cubicBezTo>
                  <a:cubicBezTo>
                    <a:pt x="111287" y="2195068"/>
                    <a:pt x="27462" y="2033849"/>
                    <a:pt x="0" y="1880728"/>
                  </a:cubicBezTo>
                  <a:cubicBezTo>
                    <a:pt x="-12180" y="1703505"/>
                    <a:pt x="41355" y="1573235"/>
                    <a:pt x="0" y="1377642"/>
                  </a:cubicBezTo>
                  <a:cubicBezTo>
                    <a:pt x="-41355" y="1182049"/>
                    <a:pt x="40219" y="1046561"/>
                    <a:pt x="0" y="890116"/>
                  </a:cubicBezTo>
                  <a:cubicBezTo>
                    <a:pt x="-40219" y="733671"/>
                    <a:pt x="54596" y="568708"/>
                    <a:pt x="0" y="324793"/>
                  </a:cubicBezTo>
                  <a:close/>
                </a:path>
                <a:path w="1948721" h="2205521" stroke="0" extrusionOk="0">
                  <a:moveTo>
                    <a:pt x="0" y="324793"/>
                  </a:moveTo>
                  <a:cubicBezTo>
                    <a:pt x="15729" y="182863"/>
                    <a:pt x="117323" y="-6665"/>
                    <a:pt x="324793" y="0"/>
                  </a:cubicBezTo>
                  <a:cubicBezTo>
                    <a:pt x="489540" y="-11446"/>
                    <a:pt x="651441" y="39478"/>
                    <a:pt x="783821" y="0"/>
                  </a:cubicBezTo>
                  <a:cubicBezTo>
                    <a:pt x="916201" y="-39478"/>
                    <a:pt x="1060569" y="28426"/>
                    <a:pt x="1190883" y="0"/>
                  </a:cubicBezTo>
                  <a:cubicBezTo>
                    <a:pt x="1321197" y="-28426"/>
                    <a:pt x="1419255" y="15707"/>
                    <a:pt x="1623928" y="0"/>
                  </a:cubicBezTo>
                  <a:cubicBezTo>
                    <a:pt x="1764825" y="2723"/>
                    <a:pt x="1948755" y="139785"/>
                    <a:pt x="1948721" y="324793"/>
                  </a:cubicBezTo>
                  <a:cubicBezTo>
                    <a:pt x="1986952" y="524129"/>
                    <a:pt x="1917064" y="587324"/>
                    <a:pt x="1948721" y="812319"/>
                  </a:cubicBezTo>
                  <a:cubicBezTo>
                    <a:pt x="1980378" y="1037314"/>
                    <a:pt x="1921698" y="1177518"/>
                    <a:pt x="1948721" y="1315405"/>
                  </a:cubicBezTo>
                  <a:cubicBezTo>
                    <a:pt x="1975744" y="1453292"/>
                    <a:pt x="1934990" y="1606095"/>
                    <a:pt x="1948721" y="1880728"/>
                  </a:cubicBezTo>
                  <a:cubicBezTo>
                    <a:pt x="1980905" y="2060783"/>
                    <a:pt x="1814404" y="2207468"/>
                    <a:pt x="1623928" y="2205521"/>
                  </a:cubicBezTo>
                  <a:cubicBezTo>
                    <a:pt x="1437446" y="2211175"/>
                    <a:pt x="1289002" y="2178282"/>
                    <a:pt x="1177892" y="2205521"/>
                  </a:cubicBezTo>
                  <a:cubicBezTo>
                    <a:pt x="1066782" y="2232760"/>
                    <a:pt x="963464" y="2178932"/>
                    <a:pt x="770829" y="2205521"/>
                  </a:cubicBezTo>
                  <a:cubicBezTo>
                    <a:pt x="578194" y="2232110"/>
                    <a:pt x="442565" y="2197120"/>
                    <a:pt x="324793" y="2205521"/>
                  </a:cubicBezTo>
                  <a:cubicBezTo>
                    <a:pt x="147295" y="2191747"/>
                    <a:pt x="2380" y="2048623"/>
                    <a:pt x="0" y="1880728"/>
                  </a:cubicBezTo>
                  <a:cubicBezTo>
                    <a:pt x="-23121" y="1779161"/>
                    <a:pt x="34301" y="1584790"/>
                    <a:pt x="0" y="1393202"/>
                  </a:cubicBezTo>
                  <a:cubicBezTo>
                    <a:pt x="-34301" y="1201614"/>
                    <a:pt x="39789" y="1113960"/>
                    <a:pt x="0" y="890116"/>
                  </a:cubicBezTo>
                  <a:cubicBezTo>
                    <a:pt x="-39789" y="666272"/>
                    <a:pt x="31870" y="605260"/>
                    <a:pt x="0" y="32479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5265792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EEA8EB2-3650-409F-B1A3-6C2DD9CE6AEF}"/>
                </a:ext>
              </a:extLst>
            </p:cNvPr>
            <p:cNvSpPr txBox="1"/>
            <p:nvPr/>
          </p:nvSpPr>
          <p:spPr>
            <a:xfrm>
              <a:off x="4661530" y="1081879"/>
              <a:ext cx="251834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Max Waste</a:t>
              </a:r>
              <a:endParaRPr lang="fa-IR" sz="2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0" t="8649" r="22077" b="11446"/>
          <a:stretch/>
        </p:blipFill>
        <p:spPr>
          <a:xfrm>
            <a:off x="1537855" y="345011"/>
            <a:ext cx="8575964" cy="44477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7" t="8966" r="18030" b="11981"/>
          <a:stretch/>
        </p:blipFill>
        <p:spPr>
          <a:xfrm flipV="1">
            <a:off x="1482435" y="395904"/>
            <a:ext cx="9490365" cy="446881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477108" y="4811151"/>
            <a:ext cx="90736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502896" y="253212"/>
            <a:ext cx="0" cy="457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9"/>
          <a:stretch/>
        </p:blipFill>
        <p:spPr>
          <a:xfrm>
            <a:off x="1606646" y="5091483"/>
            <a:ext cx="1089737" cy="10138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1" r="21321"/>
          <a:stretch/>
        </p:blipFill>
        <p:spPr>
          <a:xfrm>
            <a:off x="3533558" y="5091483"/>
            <a:ext cx="1012873" cy="10673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5" t="31384" r="10645" b="24309"/>
          <a:stretch/>
        </p:blipFill>
        <p:spPr>
          <a:xfrm rot="5400000">
            <a:off x="5331826" y="5134540"/>
            <a:ext cx="1076118" cy="9725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t="16579" r="20625" b="6293"/>
          <a:stretch/>
        </p:blipFill>
        <p:spPr>
          <a:xfrm>
            <a:off x="7170224" y="5050303"/>
            <a:ext cx="1075449" cy="12008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733" y="5097403"/>
            <a:ext cx="1219200" cy="10775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44477" y="6349670"/>
            <a:ext cx="202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ERROR SIZE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07893" y="1957341"/>
            <a:ext cx="202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Probability 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2078181" y="3787849"/>
            <a:ext cx="1371600" cy="384120"/>
          </a:xfrm>
          <a:prstGeom prst="wedgeRectCallout">
            <a:avLst>
              <a:gd name="adj1" fmla="val 26209"/>
              <a:gd name="adj2" fmla="val 16918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Wasting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6" name="Rectangular Callout 23">
            <a:extLst>
              <a:ext uri="{FF2B5EF4-FFF2-40B4-BE49-F238E27FC236}">
                <a16:creationId xmlns:a16="http://schemas.microsoft.com/office/drawing/2014/main" id="{DFB616AC-945A-4175-A4B2-3F5B3009798E}"/>
              </a:ext>
            </a:extLst>
          </p:cNvPr>
          <p:cNvSpPr/>
          <p:nvPr/>
        </p:nvSpPr>
        <p:spPr>
          <a:xfrm>
            <a:off x="2078181" y="1198196"/>
            <a:ext cx="1371600" cy="384120"/>
          </a:xfrm>
          <a:prstGeom prst="wedgeRectCallout">
            <a:avLst>
              <a:gd name="adj1" fmla="val 26209"/>
              <a:gd name="adj2" fmla="val -18203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Neglecting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2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477108" y="4811151"/>
            <a:ext cx="90736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502896" y="253212"/>
            <a:ext cx="0" cy="457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9"/>
          <a:stretch/>
        </p:blipFill>
        <p:spPr>
          <a:xfrm>
            <a:off x="1606646" y="5091483"/>
            <a:ext cx="1089737" cy="10138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1" r="21321"/>
          <a:stretch/>
        </p:blipFill>
        <p:spPr>
          <a:xfrm>
            <a:off x="3533558" y="5091483"/>
            <a:ext cx="1012873" cy="10673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5" t="31384" r="10645" b="24309"/>
          <a:stretch/>
        </p:blipFill>
        <p:spPr>
          <a:xfrm rot="5400000">
            <a:off x="5331826" y="5134540"/>
            <a:ext cx="1076118" cy="9725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t="16579" r="20625" b="6293"/>
          <a:stretch/>
        </p:blipFill>
        <p:spPr>
          <a:xfrm>
            <a:off x="7170224" y="5050303"/>
            <a:ext cx="1075449" cy="12008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733" y="5097403"/>
            <a:ext cx="1219200" cy="10775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44477" y="6349670"/>
            <a:ext cx="202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ERROR SIZE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6122DB2-1597-46ED-8261-2E8E853967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5" t="-1" r="42546" b="31412"/>
          <a:stretch/>
        </p:blipFill>
        <p:spPr>
          <a:xfrm flipH="1">
            <a:off x="1570116" y="8847"/>
            <a:ext cx="8974183" cy="4703833"/>
          </a:xfrm>
          <a:prstGeom prst="rect">
            <a:avLst/>
          </a:prstGeom>
        </p:spPr>
      </p:pic>
      <p:sp>
        <p:nvSpPr>
          <p:cNvPr id="20" name="Rectangular Callout 4">
            <a:extLst>
              <a:ext uri="{FF2B5EF4-FFF2-40B4-BE49-F238E27FC236}">
                <a16:creationId xmlns:a16="http://schemas.microsoft.com/office/drawing/2014/main" id="{27B27538-F867-494F-9EAE-62A7E0273BFD}"/>
              </a:ext>
            </a:extLst>
          </p:cNvPr>
          <p:cNvSpPr/>
          <p:nvPr/>
        </p:nvSpPr>
        <p:spPr>
          <a:xfrm>
            <a:off x="5664200" y="514326"/>
            <a:ext cx="1620676" cy="522494"/>
          </a:xfrm>
          <a:prstGeom prst="wedgeRectCallout">
            <a:avLst>
              <a:gd name="adj1" fmla="val -20833"/>
              <a:gd name="adj2" fmla="val 86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Max Waste</a:t>
            </a:r>
          </a:p>
        </p:txBody>
      </p:sp>
      <p:sp>
        <p:nvSpPr>
          <p:cNvPr id="23" name="Rectangular Callout 19">
            <a:extLst>
              <a:ext uri="{FF2B5EF4-FFF2-40B4-BE49-F238E27FC236}">
                <a16:creationId xmlns:a16="http://schemas.microsoft.com/office/drawing/2014/main" id="{8B5C1D9C-5A84-49AB-9FE4-4BCAC9787C70}"/>
              </a:ext>
            </a:extLst>
          </p:cNvPr>
          <p:cNvSpPr/>
          <p:nvPr/>
        </p:nvSpPr>
        <p:spPr>
          <a:xfrm>
            <a:off x="5285662" y="3701474"/>
            <a:ext cx="1620676" cy="779186"/>
          </a:xfrm>
          <a:prstGeom prst="wedgeRectCallout">
            <a:avLst>
              <a:gd name="adj1" fmla="val -20833"/>
              <a:gd name="adj2" fmla="val 120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Worst Scenario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F93FEE-5752-4B7F-B131-44B680F65110}"/>
              </a:ext>
            </a:extLst>
          </p:cNvPr>
          <p:cNvSpPr txBox="1"/>
          <p:nvPr/>
        </p:nvSpPr>
        <p:spPr>
          <a:xfrm rot="16200000">
            <a:off x="-625942" y="2291628"/>
            <a:ext cx="3817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Wasted Water Volume</a:t>
            </a:r>
          </a:p>
        </p:txBody>
      </p:sp>
    </p:spTree>
    <p:extLst>
      <p:ext uri="{BB962C8B-B14F-4D97-AF65-F5344CB8AC3E}">
        <p14:creationId xmlns:p14="http://schemas.microsoft.com/office/powerpoint/2010/main" val="2999515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2275385" y="595241"/>
          <a:ext cx="7605594" cy="5846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4E9202B-5C71-4522-A5E6-13A9305AE213}"/>
              </a:ext>
            </a:extLst>
          </p:cNvPr>
          <p:cNvSpPr/>
          <p:nvPr/>
        </p:nvSpPr>
        <p:spPr>
          <a:xfrm>
            <a:off x="2275385" y="74950"/>
            <a:ext cx="7605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Example: Sigma = 5; QC: 1:3s  N1  M200</a:t>
            </a:r>
            <a:endParaRPr lang="fa-I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2275385" y="595241"/>
          <a:ext cx="7605594" cy="5846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ular Callout 3"/>
          <p:cNvSpPr/>
          <p:nvPr/>
        </p:nvSpPr>
        <p:spPr>
          <a:xfrm>
            <a:off x="3666651" y="4328131"/>
            <a:ext cx="2109932" cy="690817"/>
          </a:xfrm>
          <a:prstGeom prst="wedgeRectCallout">
            <a:avLst>
              <a:gd name="adj1" fmla="val 71241"/>
              <a:gd name="adj2" fmla="val 11582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Error production</a:t>
            </a:r>
          </a:p>
          <a:p>
            <a:pPr algn="ctr"/>
            <a:r>
              <a:rPr lang="el-GR" sz="2400" b="1" dirty="0">
                <a:solidFill>
                  <a:srgbClr val="FF0000"/>
                </a:solidFill>
              </a:rPr>
              <a:t>Δ</a:t>
            </a:r>
            <a:r>
              <a:rPr lang="en-US" sz="2400" b="1" dirty="0">
                <a:solidFill>
                  <a:srgbClr val="FF0000"/>
                </a:solidFill>
              </a:rPr>
              <a:t>P</a:t>
            </a:r>
            <a:r>
              <a:rPr lang="en-US" sz="2400" b="1" baseline="-25000" dirty="0">
                <a:solidFill>
                  <a:srgbClr val="FF0000"/>
                </a:solidFill>
              </a:rPr>
              <a:t>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7AC99C-04DD-453D-8DD8-966D0599F2F7}"/>
              </a:ext>
            </a:extLst>
          </p:cNvPr>
          <p:cNvSpPr/>
          <p:nvPr/>
        </p:nvSpPr>
        <p:spPr>
          <a:xfrm>
            <a:off x="2275385" y="74950"/>
            <a:ext cx="7605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Example: Sigma = 5; QC: 1:3s  N1  M200</a:t>
            </a:r>
            <a:endParaRPr lang="fa-I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2275385" y="595241"/>
          <a:ext cx="7605594" cy="5846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ular Callout 2"/>
          <p:cNvSpPr/>
          <p:nvPr/>
        </p:nvSpPr>
        <p:spPr>
          <a:xfrm>
            <a:off x="3343477" y="2554756"/>
            <a:ext cx="1753179" cy="725219"/>
          </a:xfrm>
          <a:prstGeom prst="wedgeRectCallout">
            <a:avLst>
              <a:gd name="adj1" fmla="val 53813"/>
              <a:gd name="adj2" fmla="val -13442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</a:t>
            </a:r>
            <a:r>
              <a:rPr lang="en-US" sz="2000" b="1" baseline="-25000" dirty="0">
                <a:solidFill>
                  <a:schemeClr val="tx1"/>
                </a:solidFill>
              </a:rPr>
              <a:t>Acceptance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1 - P</a:t>
            </a:r>
            <a:r>
              <a:rPr lang="en-US" sz="2400" b="1" baseline="-25000" dirty="0">
                <a:solidFill>
                  <a:srgbClr val="FF0000"/>
                </a:solidFill>
              </a:rPr>
              <a:t>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ular Callout 3">
            <a:extLst>
              <a:ext uri="{FF2B5EF4-FFF2-40B4-BE49-F238E27FC236}">
                <a16:creationId xmlns:a16="http://schemas.microsoft.com/office/drawing/2014/main" id="{02DD4E59-4DBF-4FA9-9B4F-102D0F68B03B}"/>
              </a:ext>
            </a:extLst>
          </p:cNvPr>
          <p:cNvSpPr/>
          <p:nvPr/>
        </p:nvSpPr>
        <p:spPr>
          <a:xfrm>
            <a:off x="3666651" y="4328131"/>
            <a:ext cx="2109932" cy="690817"/>
          </a:xfrm>
          <a:prstGeom prst="wedgeRectCallout">
            <a:avLst>
              <a:gd name="adj1" fmla="val 71241"/>
              <a:gd name="adj2" fmla="val 11582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Error production</a:t>
            </a:r>
          </a:p>
          <a:p>
            <a:pPr algn="ctr"/>
            <a:r>
              <a:rPr lang="el-GR" sz="2400" b="1" dirty="0">
                <a:solidFill>
                  <a:srgbClr val="FF0000"/>
                </a:solidFill>
              </a:rPr>
              <a:t>Δ</a:t>
            </a:r>
            <a:r>
              <a:rPr lang="en-US" sz="2400" b="1" dirty="0">
                <a:solidFill>
                  <a:srgbClr val="FF0000"/>
                </a:solidFill>
              </a:rPr>
              <a:t>P</a:t>
            </a:r>
            <a:r>
              <a:rPr lang="en-US" sz="2400" b="1" baseline="-25000" dirty="0">
                <a:solidFill>
                  <a:srgbClr val="FF0000"/>
                </a:solidFill>
              </a:rPr>
              <a:t>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652604-C87E-436E-814E-9FC48AC68819}"/>
              </a:ext>
            </a:extLst>
          </p:cNvPr>
          <p:cNvSpPr/>
          <p:nvPr/>
        </p:nvSpPr>
        <p:spPr>
          <a:xfrm>
            <a:off x="2275385" y="74950"/>
            <a:ext cx="7605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Example: Sigma = 5; QC: 1:3s  N1  M200</a:t>
            </a:r>
            <a:endParaRPr lang="fa-I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3869" y="171463"/>
            <a:ext cx="914390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</a:t>
            </a:r>
            <a:r>
              <a:rPr lang="en-US" sz="3200" b="1" dirty="0">
                <a:ln>
                  <a:solidFill>
                    <a:schemeClr val="tx1"/>
                  </a:solidFill>
                </a:ln>
              </a:rPr>
              <a:t> </a:t>
            </a:r>
          </a:p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Sigma = 5        		QC: 1:3s,  N1,  M200</a:t>
            </a:r>
            <a:endParaRPr lang="fa-IR" sz="3200" b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-20000" contrast="40000"/>
          </a:blip>
          <a:stretch>
            <a:fillRect/>
          </a:stretch>
        </p:blipFill>
        <p:spPr>
          <a:xfrm>
            <a:off x="163870" y="2185401"/>
            <a:ext cx="5164730" cy="548640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63870" y="2904570"/>
            <a:ext cx="7182679" cy="31885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3870" y="2935545"/>
          <a:ext cx="7205921" cy="3169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72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6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</a:t>
                      </a:r>
                      <a:r>
                        <a:rPr lang="en-US" sz="2000" baseline="0" dirty="0"/>
                        <a:t> (x SD)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Δ</a:t>
                      </a:r>
                      <a:r>
                        <a:rPr lang="en-US" sz="2000" dirty="0"/>
                        <a:t>P</a:t>
                      </a:r>
                      <a:r>
                        <a:rPr lang="en-US" sz="2000" baseline="-25000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ARL</a:t>
                      </a:r>
                      <a:r>
                        <a:rPr lang="en-US" sz="2000" baseline="-25000" dirty="0"/>
                        <a:t>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E(Nuf)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0.0003%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0.003%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6.7%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1.003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99.8%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1.0000004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0.00003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63863" y="3366660"/>
            <a:ext cx="7182679" cy="3445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3870" y="4550854"/>
            <a:ext cx="7182679" cy="344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3863" y="4107991"/>
            <a:ext cx="7182679" cy="3445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258216"/>
            <a:ext cx="32045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E-Stable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= 0.00006%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3867" y="5748603"/>
            <a:ext cx="7182679" cy="3445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63850" y="4937404"/>
            <a:ext cx="7182679" cy="3445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63866" y="5362271"/>
            <a:ext cx="7182679" cy="344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3863" y="3721853"/>
            <a:ext cx="7182679" cy="344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Alternate Process 31"/>
          <p:cNvSpPr/>
          <p:nvPr/>
        </p:nvSpPr>
        <p:spPr>
          <a:xfrm>
            <a:off x="163857" y="4500750"/>
            <a:ext cx="7182685" cy="429241"/>
          </a:xfrm>
          <a:prstGeom prst="flowChartAlternateProcess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ular Callout 32"/>
          <p:cNvSpPr/>
          <p:nvPr/>
        </p:nvSpPr>
        <p:spPr>
          <a:xfrm rot="851569">
            <a:off x="3805812" y="3921360"/>
            <a:ext cx="2194560" cy="624373"/>
          </a:xfrm>
          <a:prstGeom prst="wedgeRoundRectCallout">
            <a:avLst>
              <a:gd name="adj1" fmla="val 61579"/>
              <a:gd name="adj2" fmla="val 2343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Max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E(Nuf)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7613817" y="2943535"/>
          <a:ext cx="432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ular Callout 21"/>
          <p:cNvSpPr/>
          <p:nvPr/>
        </p:nvSpPr>
        <p:spPr>
          <a:xfrm>
            <a:off x="8322858" y="4821546"/>
            <a:ext cx="1465439" cy="624628"/>
          </a:xfrm>
          <a:prstGeom prst="wedgeRectCallout">
            <a:avLst>
              <a:gd name="adj1" fmla="val 42406"/>
              <a:gd name="adj2" fmla="val -111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/>
              <a:t>P</a:t>
            </a:r>
            <a:r>
              <a:rPr lang="en-US" baseline="-25000" dirty="0" err="1"/>
              <a:t>accept</a:t>
            </a:r>
            <a:endParaRPr lang="en-US" baseline="-25000" dirty="0"/>
          </a:p>
          <a:p>
            <a:pPr algn="ctr"/>
            <a:r>
              <a:rPr lang="en-US" dirty="0"/>
              <a:t>for 1:3s N1</a:t>
            </a:r>
            <a:endParaRPr lang="fa-IR" dirty="0"/>
          </a:p>
        </p:txBody>
      </p:sp>
      <p:sp>
        <p:nvSpPr>
          <p:cNvPr id="24" name="Rectangular Callout 23"/>
          <p:cNvSpPr/>
          <p:nvPr/>
        </p:nvSpPr>
        <p:spPr>
          <a:xfrm>
            <a:off x="9610269" y="3281162"/>
            <a:ext cx="1347536" cy="571041"/>
          </a:xfrm>
          <a:prstGeom prst="wedgeRectCallout">
            <a:avLst>
              <a:gd name="adj1" fmla="val 45242"/>
              <a:gd name="adj2" fmla="val 101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∆P</a:t>
            </a:r>
            <a:r>
              <a:rPr lang="en-US" baseline="-25000" dirty="0"/>
              <a:t>E</a:t>
            </a:r>
          </a:p>
          <a:p>
            <a:pPr algn="ctr"/>
            <a:r>
              <a:rPr lang="en-US" dirty="0"/>
              <a:t>for SM=5</a:t>
            </a:r>
            <a:endParaRPr lang="fa-IR" dirty="0"/>
          </a:p>
        </p:txBody>
      </p:sp>
      <p:sp>
        <p:nvSpPr>
          <p:cNvPr id="19" name="Rectangle 18"/>
          <p:cNvSpPr/>
          <p:nvPr/>
        </p:nvSpPr>
        <p:spPr>
          <a:xfrm>
            <a:off x="-177421" y="2024187"/>
            <a:ext cx="7617881" cy="495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520544" y="3068883"/>
            <a:ext cx="0" cy="301752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 rot="20697624">
            <a:off x="1240422" y="3656149"/>
            <a:ext cx="2038533" cy="903686"/>
          </a:xfrm>
          <a:prstGeom prst="wedgeRoundRectCallout">
            <a:avLst>
              <a:gd name="adj1" fmla="val -65485"/>
              <a:gd name="adj2" fmla="val 2529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Worst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Scenario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8756071" y="3042290"/>
            <a:ext cx="0" cy="301752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1762507" y="2991990"/>
            <a:ext cx="0" cy="301752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502297" y="1593996"/>
            <a:ext cx="4572000" cy="5430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0D680F5-7A1D-4657-B681-6FDE23782D8B}"/>
              </a:ext>
            </a:extLst>
          </p:cNvPr>
          <p:cNvCxnSpPr/>
          <p:nvPr/>
        </p:nvCxnSpPr>
        <p:spPr>
          <a:xfrm flipV="1">
            <a:off x="9991681" y="4962130"/>
            <a:ext cx="0" cy="109728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5C65A62-5315-4762-8B02-885930A220B4}"/>
              </a:ext>
            </a:extLst>
          </p:cNvPr>
          <p:cNvSpPr txBox="1"/>
          <p:nvPr/>
        </p:nvSpPr>
        <p:spPr>
          <a:xfrm>
            <a:off x="163850" y="191069"/>
            <a:ext cx="11696054" cy="5322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085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3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19" grpId="0" animBg="1"/>
      <p:bldP spid="25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1222469" y="3146538"/>
          <a:ext cx="432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6209087" y="3170416"/>
          <a:ext cx="432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ular Callout 13"/>
          <p:cNvSpPr/>
          <p:nvPr/>
        </p:nvSpPr>
        <p:spPr>
          <a:xfrm>
            <a:off x="6918128" y="5048427"/>
            <a:ext cx="1465439" cy="624628"/>
          </a:xfrm>
          <a:prstGeom prst="wedgeRectCallout">
            <a:avLst>
              <a:gd name="adj1" fmla="val 42406"/>
              <a:gd name="adj2" fmla="val -111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/>
              <a:t>P</a:t>
            </a:r>
            <a:r>
              <a:rPr lang="en-US" baseline="-25000" dirty="0" err="1"/>
              <a:t>accept</a:t>
            </a:r>
            <a:endParaRPr lang="en-US" baseline="-25000" dirty="0"/>
          </a:p>
          <a:p>
            <a:pPr algn="ctr"/>
            <a:r>
              <a:rPr lang="en-US" dirty="0"/>
              <a:t>for 1:3s N1</a:t>
            </a:r>
            <a:endParaRPr lang="fa-IR" dirty="0"/>
          </a:p>
        </p:txBody>
      </p:sp>
      <p:sp>
        <p:nvSpPr>
          <p:cNvPr id="15" name="Rectangular Callout 14"/>
          <p:cNvSpPr/>
          <p:nvPr/>
        </p:nvSpPr>
        <p:spPr>
          <a:xfrm>
            <a:off x="8205539" y="3508043"/>
            <a:ext cx="1347536" cy="571041"/>
          </a:xfrm>
          <a:prstGeom prst="wedgeRectCallout">
            <a:avLst>
              <a:gd name="adj1" fmla="val 45242"/>
              <a:gd name="adj2" fmla="val 101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∆P</a:t>
            </a:r>
            <a:r>
              <a:rPr lang="en-US" baseline="-25000" dirty="0"/>
              <a:t>E</a:t>
            </a:r>
          </a:p>
          <a:p>
            <a:pPr algn="ctr"/>
            <a:r>
              <a:rPr lang="en-US" dirty="0"/>
              <a:t>for SM=5</a:t>
            </a:r>
            <a:endParaRPr lang="fa-IR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828800" y="3842221"/>
            <a:ext cx="17640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49985" y="3508043"/>
            <a:ext cx="29855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/>
              <a:t>Max E(Nuf) = 3.9</a:t>
            </a:r>
            <a:endParaRPr lang="fa-IR" b="1" i="1" dirty="0"/>
          </a:p>
        </p:txBody>
      </p:sp>
      <p:sp>
        <p:nvSpPr>
          <p:cNvPr id="2" name="Rectangular Callout 1"/>
          <p:cNvSpPr/>
          <p:nvPr/>
        </p:nvSpPr>
        <p:spPr>
          <a:xfrm>
            <a:off x="3644725" y="5360741"/>
            <a:ext cx="618186" cy="373487"/>
          </a:xfrm>
          <a:prstGeom prst="wedgeRectCallout">
            <a:avLst>
              <a:gd name="adj1" fmla="val -64583"/>
              <a:gd name="adj2" fmla="val 141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3.5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528816" y="3832213"/>
            <a:ext cx="0" cy="2286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70169" y="3508043"/>
            <a:ext cx="1689372" cy="25558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98092" y="3508043"/>
            <a:ext cx="1720096" cy="25558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68496" y="1300741"/>
          <a:ext cx="5650667" cy="9144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340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SE (x 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/>
                        <a:t>Δ</a:t>
                      </a:r>
                      <a:r>
                        <a:rPr lang="en-US" sz="2400" b="1" dirty="0"/>
                        <a:t>P</a:t>
                      </a:r>
                      <a:r>
                        <a:rPr lang="en-US" sz="2400" b="1" baseline="-25000" dirty="0"/>
                        <a:t>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ARL</a:t>
                      </a:r>
                      <a:r>
                        <a:rPr lang="en-US" sz="2400" b="1" baseline="-25000" dirty="0"/>
                        <a:t>ed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MaxE (Nuf)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6.77%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6918128" y="1257300"/>
            <a:ext cx="3426875" cy="741750"/>
          </a:xfrm>
          <a:prstGeom prst="wedgeRectCallout">
            <a:avLst>
              <a:gd name="adj1" fmla="val -74235"/>
              <a:gd name="adj2" fmla="val 4402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Patient Risk Factor; PRF</a:t>
            </a:r>
          </a:p>
        </p:txBody>
      </p:sp>
      <p:sp>
        <p:nvSpPr>
          <p:cNvPr id="20" name="Rounded Rectangle 19"/>
          <p:cNvSpPr/>
          <p:nvPr/>
        </p:nvSpPr>
        <p:spPr>
          <a:xfrm rot="16200000">
            <a:off x="719098" y="4384464"/>
            <a:ext cx="1417971" cy="2361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rgbClr val="FF0000"/>
                </a:solidFill>
              </a:rPr>
              <a:t>Patient Risk Factor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3870" y="171463"/>
            <a:ext cx="7964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</a:rPr>
              <a:t>Example: </a:t>
            </a:r>
          </a:p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Sigma = 5       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QC Procedure: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 1:3s  N1  M200</a:t>
            </a:r>
            <a:endParaRPr lang="fa-IR" sz="2400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8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  <p:bldP spid="3" grpId="0" animBg="1"/>
      <p:bldP spid="16" grpId="0" animBg="1"/>
      <p:bldP spid="8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885227" cy="1025610"/>
          </a:xfrm>
        </p:spPr>
        <p:txBody>
          <a:bodyPr>
            <a:noAutofit/>
          </a:bodyPr>
          <a:lstStyle/>
          <a:p>
            <a:r>
              <a:rPr lang="en-US" sz="3600" b="1" dirty="0"/>
              <a:t>Allowable PRF or allowable Max E(Nuf)</a:t>
            </a:r>
            <a:endParaRPr lang="en-US" sz="3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38199" y="1674716"/>
            <a:ext cx="816002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Considerations:</a:t>
            </a:r>
          </a:p>
          <a:p>
            <a:pPr marL="860425" indent="-342900">
              <a:buClr>
                <a:srgbClr val="FF0000"/>
              </a:buClr>
              <a:buFont typeface="Wingdings" panose="05000000000000000000" pitchFamily="2" charset="2"/>
              <a:buChar char="¤"/>
            </a:pPr>
            <a:r>
              <a:rPr lang="en-US" sz="2400" b="1" dirty="0"/>
              <a:t>Probability of hazard to patient</a:t>
            </a:r>
          </a:p>
          <a:p>
            <a:pPr marL="974725" lvl="1">
              <a:spcAft>
                <a:spcPts val="600"/>
              </a:spcAft>
            </a:pPr>
            <a:r>
              <a:rPr lang="en-US" sz="2400" b="1" i="1" dirty="0">
                <a:solidFill>
                  <a:srgbClr val="0070C0"/>
                </a:solidFill>
              </a:rPr>
              <a:t>Higher hazard → Lower PRF </a:t>
            </a:r>
          </a:p>
          <a:p>
            <a:pPr marL="860425" indent="-342900">
              <a:buClr>
                <a:srgbClr val="FF0000"/>
              </a:buClr>
              <a:buFont typeface="Wingdings" panose="05000000000000000000" pitchFamily="2" charset="2"/>
              <a:buChar char="¤"/>
            </a:pPr>
            <a:r>
              <a:rPr lang="en-US" sz="2400" b="1" dirty="0"/>
              <a:t>Interpreted standalone or combined with other tests</a:t>
            </a:r>
          </a:p>
          <a:p>
            <a:pPr marL="974725" lvl="1">
              <a:spcAft>
                <a:spcPts val="600"/>
              </a:spcAft>
              <a:buClr>
                <a:srgbClr val="FF0000"/>
              </a:buClr>
            </a:pPr>
            <a:r>
              <a:rPr lang="en-US" sz="2400" b="1" i="1" dirty="0">
                <a:solidFill>
                  <a:srgbClr val="0070C0"/>
                </a:solidFill>
              </a:rPr>
              <a:t>Standalone→ Lower PRF </a:t>
            </a:r>
          </a:p>
          <a:p>
            <a:pPr marL="860425" indent="-342900">
              <a:buClr>
                <a:srgbClr val="FF0000"/>
              </a:buClr>
              <a:buFont typeface="Wingdings" panose="05000000000000000000" pitchFamily="2" charset="2"/>
              <a:buChar char="¤"/>
            </a:pPr>
            <a:r>
              <a:rPr lang="en-US" sz="2400" b="1" dirty="0"/>
              <a:t>Speed of acting upon an erroneous result</a:t>
            </a:r>
          </a:p>
          <a:p>
            <a:pPr marL="974725" lvl="1">
              <a:spcAft>
                <a:spcPts val="600"/>
              </a:spcAft>
            </a:pPr>
            <a:r>
              <a:rPr lang="en-US" sz="2400" b="1" i="1" dirty="0">
                <a:solidFill>
                  <a:srgbClr val="0070C0"/>
                </a:solidFill>
              </a:rPr>
              <a:t>Faster use → Lower PRF</a:t>
            </a:r>
          </a:p>
          <a:p>
            <a:pPr marL="860425" indent="-342900">
              <a:buClr>
                <a:srgbClr val="FF0000"/>
              </a:buClr>
              <a:buFont typeface="Wingdings" panose="05000000000000000000" pitchFamily="2" charset="2"/>
              <a:buChar char="¤"/>
            </a:pPr>
            <a:r>
              <a:rPr lang="en-US" sz="2400" b="1" dirty="0"/>
              <a:t>The stability of the system</a:t>
            </a:r>
          </a:p>
          <a:p>
            <a:pPr marL="974725" lvl="1">
              <a:spcAft>
                <a:spcPts val="600"/>
              </a:spcAft>
            </a:pPr>
            <a:r>
              <a:rPr lang="en-US" sz="2400" b="1" i="1" dirty="0">
                <a:solidFill>
                  <a:srgbClr val="0070C0"/>
                </a:solidFill>
              </a:rPr>
              <a:t>Less stable → Lower PRF</a:t>
            </a:r>
          </a:p>
          <a:p>
            <a:pPr marL="860425" indent="-342900">
              <a:buClr>
                <a:srgbClr val="FF0000"/>
              </a:buClr>
              <a:buFont typeface="Wingdings" panose="05000000000000000000" pitchFamily="2" charset="2"/>
              <a:buChar char="¤"/>
            </a:pPr>
            <a:r>
              <a:rPr lang="en-US" sz="2400" b="1" dirty="0"/>
              <a:t>Sigma Metric</a:t>
            </a:r>
          </a:p>
          <a:p>
            <a:pPr marL="974725" lvl="1">
              <a:spcAft>
                <a:spcPts val="600"/>
              </a:spcAft>
            </a:pPr>
            <a:r>
              <a:rPr lang="en-US" sz="2400" b="1" i="1" dirty="0">
                <a:solidFill>
                  <a:srgbClr val="0070C0"/>
                </a:solidFill>
              </a:rPr>
              <a:t>Higher Sigma → Higher PRF</a:t>
            </a:r>
          </a:p>
        </p:txBody>
      </p:sp>
      <p:sp>
        <p:nvSpPr>
          <p:cNvPr id="4" name="AutoShape 4" descr="Transparent Yikes Clipart - Ask Question Cartoon Png, Png Download , 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865" t="19170" r="52440" b="6390"/>
          <a:stretch/>
        </p:blipFill>
        <p:spPr>
          <a:xfrm flipH="1">
            <a:off x="8998226" y="1366235"/>
            <a:ext cx="2829777" cy="479581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1168277"/>
            <a:ext cx="10515600" cy="599523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rgbClr val="FF0000"/>
                </a:solidFill>
              </a:rPr>
              <a:t> No consensus at present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311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90" t="37601" r="-2090" b="25451"/>
          <a:stretch/>
        </p:blipFill>
        <p:spPr>
          <a:xfrm>
            <a:off x="27296" y="27295"/>
            <a:ext cx="8476991" cy="10099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95380" y="31670"/>
            <a:ext cx="2268883" cy="100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Yago M, Alcover S.</a:t>
            </a:r>
            <a:endParaRPr lang="en-US" b="1" dirty="0"/>
          </a:p>
          <a:p>
            <a:r>
              <a:rPr lang="en-US" dirty="0"/>
              <a:t>Clin Chem62:7;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196" y="1037229"/>
            <a:ext cx="4441323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32284" y="1665026"/>
            <a:ext cx="4163096" cy="43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848" t="409" r="17264" b="-1598"/>
          <a:stretch/>
        </p:blipFill>
        <p:spPr>
          <a:xfrm>
            <a:off x="7884578" y="2565295"/>
            <a:ext cx="4191074" cy="43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10369" y="1119074"/>
            <a:ext cx="354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Nomograms for M = 100</a:t>
            </a:r>
          </a:p>
        </p:txBody>
      </p:sp>
    </p:spTree>
    <p:extLst>
      <p:ext uri="{BB962C8B-B14F-4D97-AF65-F5344CB8AC3E}">
        <p14:creationId xmlns:p14="http://schemas.microsoft.com/office/powerpoint/2010/main" val="884191246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t="32360"/>
          <a:stretch/>
        </p:blipFill>
        <p:spPr>
          <a:xfrm>
            <a:off x="1311304" y="55211"/>
            <a:ext cx="9448210" cy="14472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09230" y="1009934"/>
            <a:ext cx="380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CCLM; 55(11), 23017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967" y="2379136"/>
            <a:ext cx="44616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i="1" dirty="0"/>
              <a:t>MR3 N3: 1</a:t>
            </a:r>
            <a:r>
              <a:rPr lang="en-US" sz="2400" b="1" i="1" baseline="-25000" dirty="0"/>
              <a:t>3s</a:t>
            </a:r>
            <a:r>
              <a:rPr lang="en-US" sz="2400" b="1" i="1" dirty="0"/>
              <a:t>/2of3</a:t>
            </a:r>
            <a:r>
              <a:rPr lang="en-US" sz="2400" b="1" i="1" baseline="-25000" dirty="0"/>
              <a:t>2s</a:t>
            </a:r>
            <a:r>
              <a:rPr lang="en-US" sz="2400" b="1" i="1" dirty="0"/>
              <a:t>/R</a:t>
            </a:r>
            <a:r>
              <a:rPr lang="en-US" sz="2400" b="1" i="1" baseline="-25000" dirty="0"/>
              <a:t>4s</a:t>
            </a:r>
            <a:r>
              <a:rPr lang="en-US" sz="2400" b="1" i="1" dirty="0"/>
              <a:t>/3</a:t>
            </a:r>
            <a:r>
              <a:rPr lang="en-US" sz="2400" b="1" i="1" baseline="-25000" dirty="0"/>
              <a:t>1s</a:t>
            </a:r>
          </a:p>
          <a:p>
            <a:pPr>
              <a:spcBef>
                <a:spcPts val="1200"/>
              </a:spcBef>
            </a:pPr>
            <a:r>
              <a:rPr lang="en-US" sz="2400" b="1" i="1" dirty="0"/>
              <a:t>MR3 N6: 1</a:t>
            </a:r>
            <a:r>
              <a:rPr lang="en-US" sz="2400" b="1" i="1" baseline="-25000" dirty="0"/>
              <a:t>3s</a:t>
            </a:r>
            <a:r>
              <a:rPr lang="en-US" sz="2400" b="1" i="1" dirty="0"/>
              <a:t>/2of3</a:t>
            </a:r>
            <a:r>
              <a:rPr lang="en-US" sz="2400" b="1" i="1" baseline="-25000" dirty="0"/>
              <a:t>2s</a:t>
            </a:r>
            <a:r>
              <a:rPr lang="en-US" sz="2400" b="1" i="1" dirty="0"/>
              <a:t>/R</a:t>
            </a:r>
            <a:r>
              <a:rPr lang="en-US" sz="2400" b="1" i="1" baseline="-25000" dirty="0"/>
              <a:t>4s</a:t>
            </a:r>
            <a:r>
              <a:rPr lang="en-US" sz="2400" b="1" i="1" dirty="0"/>
              <a:t>/3</a:t>
            </a:r>
            <a:r>
              <a:rPr lang="en-US" sz="2400" b="1" i="1" baseline="-25000" dirty="0"/>
              <a:t>1s</a:t>
            </a:r>
            <a:r>
              <a:rPr lang="en-US" sz="2400" b="1" i="1" dirty="0"/>
              <a:t>/6x</a:t>
            </a:r>
          </a:p>
          <a:p>
            <a:pPr>
              <a:spcBef>
                <a:spcPts val="1200"/>
              </a:spcBef>
            </a:pPr>
            <a:r>
              <a:rPr lang="en-US" sz="2400" b="1" i="1" dirty="0"/>
              <a:t>MR2 N2:  1</a:t>
            </a:r>
            <a:r>
              <a:rPr lang="en-US" sz="2400" b="1" i="1" baseline="-25000" dirty="0"/>
              <a:t>3s</a:t>
            </a:r>
            <a:r>
              <a:rPr lang="en-US" sz="2400" b="1" i="1" dirty="0"/>
              <a:t>/2</a:t>
            </a:r>
            <a:r>
              <a:rPr lang="en-US" sz="2400" b="1" i="1" baseline="-25000" dirty="0"/>
              <a:t>2s</a:t>
            </a:r>
            <a:r>
              <a:rPr lang="en-US" sz="2400" b="1" i="1" dirty="0"/>
              <a:t>/R</a:t>
            </a:r>
            <a:r>
              <a:rPr lang="en-US" sz="2400" b="1" i="1" baseline="-25000" dirty="0"/>
              <a:t>4s</a:t>
            </a:r>
          </a:p>
          <a:p>
            <a:pPr>
              <a:spcBef>
                <a:spcPts val="1200"/>
              </a:spcBef>
            </a:pPr>
            <a:r>
              <a:rPr lang="en-US" sz="2400" b="1" i="1" dirty="0"/>
              <a:t>MR4 N4: 1</a:t>
            </a:r>
            <a:r>
              <a:rPr lang="en-US" sz="2400" b="1" i="1" baseline="-25000" dirty="0"/>
              <a:t>3s</a:t>
            </a:r>
            <a:r>
              <a:rPr lang="en-US" sz="2400" b="1" i="1" dirty="0"/>
              <a:t>/2</a:t>
            </a:r>
            <a:r>
              <a:rPr lang="en-US" sz="2400" b="1" i="1" baseline="-25000" dirty="0"/>
              <a:t>2s</a:t>
            </a:r>
            <a:r>
              <a:rPr lang="en-US" sz="2400" b="1" i="1" dirty="0"/>
              <a:t>/R</a:t>
            </a:r>
            <a:r>
              <a:rPr lang="en-US" sz="2400" b="1" i="1" baseline="-25000" dirty="0"/>
              <a:t>4s</a:t>
            </a:r>
            <a:r>
              <a:rPr lang="en-US" sz="2400" b="1" i="1" dirty="0"/>
              <a:t>/4</a:t>
            </a:r>
            <a:r>
              <a:rPr lang="en-US" sz="2400" b="1" i="1" baseline="-25000" dirty="0"/>
              <a:t>1s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600" y="1616794"/>
            <a:ext cx="6565500" cy="5122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 rot="16200000">
            <a:off x="3952604" y="3912378"/>
            <a:ext cx="30579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/>
              <a:t>Max E(Nuf)/Run Size Ratio</a:t>
            </a:r>
            <a:endParaRPr lang="fa-IR" sz="1600" b="1" dirty="0"/>
          </a:p>
        </p:txBody>
      </p:sp>
    </p:spTree>
    <p:extLst>
      <p:ext uri="{BB962C8B-B14F-4D97-AF65-F5344CB8AC3E}">
        <p14:creationId xmlns:p14="http://schemas.microsoft.com/office/powerpoint/2010/main" val="3749801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2550"/>
            <a:ext cx="10515600" cy="2631948"/>
          </a:xfrm>
          <a:noFill/>
        </p:spPr>
        <p:txBody>
          <a:bodyPr>
            <a:noAutofit/>
          </a:bodyPr>
          <a:lstStyle/>
          <a:p>
            <a:pPr marL="739775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Max E(Nuf) SQC Model </a:t>
            </a:r>
          </a:p>
          <a:p>
            <a:pPr marL="1071563" indent="268288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dirty="0"/>
              <a:t>Developed by Dr. C. Parvin</a:t>
            </a:r>
          </a:p>
          <a:p>
            <a:pPr marL="1071563" indent="268288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dirty="0"/>
              <a:t>Provides scientific basis for QC frequency</a:t>
            </a:r>
          </a:p>
          <a:p>
            <a:pPr marL="1071563" indent="268288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dirty="0"/>
              <a:t>Incorporates QC frequency into QC planning</a:t>
            </a:r>
          </a:p>
          <a:p>
            <a:pPr marL="1071563" indent="268288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dirty="0"/>
              <a:t>Endorsed by CLSI C24-Ed4 (2016)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BF486-6281-4E5C-819F-46076138AAF4}"/>
              </a:ext>
            </a:extLst>
          </p:cNvPr>
          <p:cNvSpPr txBox="1"/>
          <p:nvPr/>
        </p:nvSpPr>
        <p:spPr>
          <a:xfrm>
            <a:off x="1316881" y="1093214"/>
            <a:ext cx="477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QC frequency or Run size?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E8BDCA-6A57-4C73-B24C-98D17DBCCE60}"/>
              </a:ext>
            </a:extLst>
          </p:cNvPr>
          <p:cNvSpPr txBox="1"/>
          <p:nvPr/>
        </p:nvSpPr>
        <p:spPr>
          <a:xfrm>
            <a:off x="1522150" y="7085951"/>
            <a:ext cx="9831650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ISO 15189: 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QC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frequency</a:t>
            </a:r>
            <a:r>
              <a:rPr lang="en-US" sz="2800" b="1" i="1" dirty="0"/>
              <a:t> … “based on…</a:t>
            </a:r>
            <a:r>
              <a:rPr lang="en-US" sz="2800" b="1" i="1" dirty="0">
                <a:solidFill>
                  <a:srgbClr val="FF0000"/>
                </a:solidFill>
              </a:rPr>
              <a:t>the risk of harm to the patient </a:t>
            </a:r>
            <a:r>
              <a:rPr lang="en-US" sz="2800" b="1" i="1" dirty="0"/>
              <a:t>from an erroneous result”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224331-5808-4600-BC8F-F40C3ECFD8DF}"/>
              </a:ext>
            </a:extLst>
          </p:cNvPr>
          <p:cNvSpPr txBox="1">
            <a:spLocks/>
          </p:cNvSpPr>
          <p:nvPr/>
        </p:nvSpPr>
        <p:spPr>
          <a:xfrm>
            <a:off x="838200" y="-2869170"/>
            <a:ext cx="10515600" cy="279475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b="1" dirty="0"/>
              <a:t>Background</a:t>
            </a:r>
          </a:p>
          <a:p>
            <a:r>
              <a:rPr lang="en-US" dirty="0"/>
              <a:t>Conventional QC Planning:</a:t>
            </a:r>
          </a:p>
          <a:p>
            <a:pPr marL="739775" indent="0">
              <a:buFont typeface="Wingdings" panose="05000000000000000000" pitchFamily="2" charset="2"/>
              <a:buChar char="Ø"/>
            </a:pPr>
            <a:r>
              <a:rPr lang="en-US" dirty="0"/>
              <a:t>  Set Performance Specification; </a:t>
            </a:r>
            <a:r>
              <a:rPr lang="en-US" b="1" dirty="0"/>
              <a:t>TEa</a:t>
            </a:r>
            <a:endParaRPr lang="en-US" dirty="0"/>
          </a:p>
          <a:p>
            <a:pPr marL="739775" indent="0">
              <a:buFont typeface="Wingdings" panose="05000000000000000000" pitchFamily="2" charset="2"/>
              <a:buChar char="Ø"/>
            </a:pPr>
            <a:r>
              <a:rPr lang="en-US" dirty="0"/>
              <a:t>  Determine Performance Characteristics; </a:t>
            </a:r>
            <a:r>
              <a:rPr lang="en-US" b="1" dirty="0"/>
              <a:t>Bias &amp; CV</a:t>
            </a:r>
            <a:endParaRPr lang="en-US" dirty="0"/>
          </a:p>
          <a:p>
            <a:pPr marL="739775" indent="0">
              <a:buFont typeface="Wingdings" panose="05000000000000000000" pitchFamily="2" charset="2"/>
              <a:buChar char="Ø"/>
            </a:pPr>
            <a:r>
              <a:rPr lang="en-US" dirty="0"/>
              <a:t>  SQC Characteristics; </a:t>
            </a:r>
            <a:r>
              <a:rPr lang="en-US" b="1" dirty="0"/>
              <a:t>P</a:t>
            </a:r>
            <a:r>
              <a:rPr lang="en-US" b="1" baseline="-25000" dirty="0"/>
              <a:t>ed</a:t>
            </a:r>
            <a:r>
              <a:rPr lang="en-US" b="1" dirty="0"/>
              <a:t> &amp; </a:t>
            </a:r>
            <a:r>
              <a:rPr lang="en-US" b="1" dirty="0" err="1"/>
              <a:t>P</a:t>
            </a:r>
            <a:r>
              <a:rPr lang="en-US" b="1" baseline="-25000" dirty="0" err="1"/>
              <a:t>fr</a:t>
            </a:r>
            <a:endParaRPr lang="en-US" dirty="0"/>
          </a:p>
          <a:p>
            <a:pPr marL="739775" indent="0">
              <a:buFont typeface="Arial" panose="020B0604020202020204" pitchFamily="34" charset="0"/>
              <a:buNone/>
            </a:pPr>
            <a:endParaRPr lang="en-US" b="1" dirty="0"/>
          </a:p>
          <a:p>
            <a:pPr marL="739775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4AE7C4-E4EE-4DD5-A5CC-574FCBB9C99E}"/>
              </a:ext>
            </a:extLst>
          </p:cNvPr>
          <p:cNvSpPr txBox="1"/>
          <p:nvPr/>
        </p:nvSpPr>
        <p:spPr>
          <a:xfrm>
            <a:off x="1650486" y="4556259"/>
            <a:ext cx="7909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FF0000"/>
                </a:solidFill>
              </a:rPr>
              <a:t>Mitigating patient risk to tolerable limits</a:t>
            </a:r>
          </a:p>
        </p:txBody>
      </p:sp>
    </p:spTree>
    <p:extLst>
      <p:ext uri="{BB962C8B-B14F-4D97-AF65-F5344CB8AC3E}">
        <p14:creationId xmlns:p14="http://schemas.microsoft.com/office/powerpoint/2010/main" val="1223621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3274" y="1690420"/>
            <a:ext cx="10541959" cy="172354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Planning Risk-Based Statistical Quality Control Strategies: Graphical Tools to Support the New Clinical and Laboratory Standards Institute C24-Ed4 Guidance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Bayat H, Westgard SA, Westgard JO                                   </a:t>
            </a:r>
          </a:p>
          <a:p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JALM; September 2017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677" y="2552195"/>
            <a:ext cx="10541959" cy="13542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Selecting a Risk-Based SQC Procedure for a HbA1c Total QC Plan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Westgard SA, Bayat H, Westgard JO                                  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Journal of Diabetes Science and Technology 2017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1444" y="3185175"/>
            <a:ext cx="10541959" cy="16466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Planning Risk-based SQC Schedules for Bracketed Operation of Continuous Production Analyzers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Westgard JO, Bayat H, Westgard SA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 Chemistry Feb 2018, 64 (2) 289-296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38"/>
          <a:stretch/>
        </p:blipFill>
        <p:spPr bwMode="auto">
          <a:xfrm>
            <a:off x="2191871" y="246354"/>
            <a:ext cx="8152604" cy="62655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43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123886"/>
              </p:ext>
            </p:extLst>
          </p:nvPr>
        </p:nvGraphicFramePr>
        <p:xfrm>
          <a:off x="3808820" y="2325307"/>
          <a:ext cx="5595097" cy="4338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81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7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Candidate SQC (</a:t>
                      </a:r>
                      <a:r>
                        <a:rPr lang="en-US" sz="900" b="1" u="none" strike="noStrike" dirty="0" err="1">
                          <a:effectLst/>
                        </a:rPr>
                        <a:t>Pfr</a:t>
                      </a:r>
                      <a:r>
                        <a:rPr lang="en-US" sz="900" b="1" u="none" strike="noStrike" dirty="0">
                          <a:effectLst/>
                        </a:rPr>
                        <a:t>)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Maximum Run Size / </a:t>
                      </a:r>
                      <a:r>
                        <a:rPr lang="en-US" sz="900" b="1" u="none" strike="noStrike" dirty="0" err="1">
                          <a:effectLst/>
                        </a:rPr>
                        <a:t>Ped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6-Sigma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5.5-Sigma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5.0-Sigma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4.5-Sigma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4.0-Sigma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3.5-Sigma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MR N4 (0.03)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≥1000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≥1000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≥1000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+mn-lt"/>
                        </a:rPr>
                        <a:t>190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40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0.98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0.91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0.73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1:3s N4 (0.01)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≥1000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≥1000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900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1.00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0.99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0.89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0.66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0.41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MR N2 (0.01)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≥1000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≥1000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470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0.99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0.94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0.82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0.59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0.35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1:2s N1 (0.05)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≥1000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≥1000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20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0.98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0.97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0.91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0.80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0.62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0.43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1:3s N2 (0.00)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≥1000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&lt;10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0.98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0.96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0.86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0.70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0.48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0.25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1:2.5s N1 (0.01)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150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&lt;10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4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0.94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0.92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0.82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0.66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0.44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0.24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4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1:3s N1 (0.00)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380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&lt;10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4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0.85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0.82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0.67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0.46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0.27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0.11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40288" y="1896703"/>
            <a:ext cx="559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Sigma Run Size Matrix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6482" y="162501"/>
            <a:ext cx="10541959" cy="127727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Establishing Evidence-Based Statistical Quality Control Practice</a:t>
            </a:r>
          </a:p>
          <a:p>
            <a:r>
              <a:rPr lang="en-US" sz="2400" dirty="0"/>
              <a:t>Westgard JO, Westgard SA</a:t>
            </a:r>
          </a:p>
          <a:p>
            <a:r>
              <a:rPr lang="en-US" sz="2400" dirty="0"/>
              <a:t>Am J Cling </a:t>
            </a:r>
            <a:r>
              <a:rPr lang="en-US" sz="2400" dirty="0" err="1"/>
              <a:t>Pathol</a:t>
            </a:r>
            <a:r>
              <a:rPr lang="en-US" sz="2400" dirty="0"/>
              <a:t> 2018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3840288" y="2266034"/>
            <a:ext cx="5595582" cy="44623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661" y="1583340"/>
            <a:ext cx="12192000" cy="5274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50"/>
          <p:cNvGrpSpPr>
            <a:grpSpLocks noChangeAspect="1"/>
          </p:cNvGrpSpPr>
          <p:nvPr/>
        </p:nvGrpSpPr>
        <p:grpSpPr bwMode="auto">
          <a:xfrm>
            <a:off x="2774961" y="2422923"/>
            <a:ext cx="6909907" cy="4212323"/>
            <a:chOff x="959863" y="1371600"/>
            <a:chExt cx="7626259" cy="464800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897436" y="3536094"/>
              <a:ext cx="0" cy="231450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99110" y="3536094"/>
              <a:ext cx="0" cy="231450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372449" y="3536094"/>
              <a:ext cx="0" cy="231450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lowchart: Manual Operation 13"/>
            <p:cNvSpPr/>
            <p:nvPr/>
          </p:nvSpPr>
          <p:spPr bwMode="auto">
            <a:xfrm>
              <a:off x="1030600" y="1371600"/>
              <a:ext cx="1172509" cy="1058673"/>
            </a:xfrm>
            <a:prstGeom prst="flowChartManualOperation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Data </a:t>
              </a:r>
            </a:p>
            <a:p>
              <a:pPr algn="ctr"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SQC</a:t>
              </a:r>
            </a:p>
          </p:txBody>
        </p:sp>
        <p:sp>
          <p:nvSpPr>
            <p:cNvPr id="15" name="Diamond 14"/>
            <p:cNvSpPr/>
            <p:nvPr/>
          </p:nvSpPr>
          <p:spPr bwMode="auto">
            <a:xfrm>
              <a:off x="1030600" y="2921034"/>
              <a:ext cx="1112490" cy="972951"/>
            </a:xfrm>
            <a:prstGeom prst="diamond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1</a:t>
              </a:r>
              <a:r>
                <a:rPr lang="en-US" sz="900" b="1" baseline="-25000" dirty="0">
                  <a:solidFill>
                    <a:schemeClr val="tx1"/>
                  </a:solidFill>
                </a:rPr>
                <a:t>3s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Diamond 15"/>
            <p:cNvSpPr/>
            <p:nvPr/>
          </p:nvSpPr>
          <p:spPr bwMode="auto">
            <a:xfrm>
              <a:off x="2591089" y="2921034"/>
              <a:ext cx="1114635" cy="972951"/>
            </a:xfrm>
            <a:prstGeom prst="diamond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2</a:t>
              </a:r>
              <a:r>
                <a:rPr lang="en-US" sz="900" b="1" baseline="-25000" dirty="0">
                  <a:solidFill>
                    <a:schemeClr val="tx1"/>
                  </a:solidFill>
                </a:rPr>
                <a:t>2s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Diamond 16"/>
            <p:cNvSpPr/>
            <p:nvPr/>
          </p:nvSpPr>
          <p:spPr bwMode="auto">
            <a:xfrm>
              <a:off x="4115136" y="2942465"/>
              <a:ext cx="1112492" cy="972951"/>
            </a:xfrm>
            <a:prstGeom prst="diamond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R</a:t>
              </a:r>
              <a:r>
                <a:rPr lang="en-US" sz="900" b="1" baseline="-25000" dirty="0">
                  <a:solidFill>
                    <a:schemeClr val="tx1"/>
                  </a:solidFill>
                </a:rPr>
                <a:t>4s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Diamond 17"/>
            <p:cNvSpPr/>
            <p:nvPr/>
          </p:nvSpPr>
          <p:spPr bwMode="auto">
            <a:xfrm>
              <a:off x="5562018" y="2933892"/>
              <a:ext cx="1114635" cy="972951"/>
            </a:xfrm>
            <a:prstGeom prst="diamond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4</a:t>
              </a:r>
              <a:r>
                <a:rPr lang="en-US" sz="900" b="1" baseline="-25000" dirty="0">
                  <a:solidFill>
                    <a:schemeClr val="tx1"/>
                  </a:solidFill>
                </a:rPr>
                <a:t>1s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Diamond 18"/>
            <p:cNvSpPr/>
            <p:nvPr/>
          </p:nvSpPr>
          <p:spPr bwMode="auto">
            <a:xfrm>
              <a:off x="7092498" y="2921034"/>
              <a:ext cx="1114635" cy="972951"/>
            </a:xfrm>
            <a:prstGeom prst="diamond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6</a:t>
              </a:r>
              <a:r>
                <a:rPr lang="en-US" sz="900" b="1" baseline="-25000" dirty="0">
                  <a:solidFill>
                    <a:schemeClr val="tx1"/>
                  </a:solidFill>
                </a:rPr>
                <a:t>X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5" idx="3"/>
              <a:endCxn id="16" idx="1"/>
            </p:cNvCxnSpPr>
            <p:nvPr/>
          </p:nvCxnSpPr>
          <p:spPr>
            <a:xfrm>
              <a:off x="2143091" y="3407510"/>
              <a:ext cx="447998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030600" y="4877651"/>
              <a:ext cx="7373737" cy="6086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b="1" dirty="0">
                  <a:solidFill>
                    <a:schemeClr val="tx1"/>
                  </a:solidFill>
                </a:rPr>
                <a:t>Take   Corrective    Action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91089" y="1720919"/>
              <a:ext cx="5616044" cy="5786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b="1" dirty="0">
                  <a:solidFill>
                    <a:schemeClr val="tx1"/>
                  </a:solidFill>
                </a:rPr>
                <a:t>Report Results</a:t>
              </a:r>
            </a:p>
          </p:txBody>
        </p:sp>
        <p:sp>
          <p:nvSpPr>
            <p:cNvPr id="23" name="TextBox 63"/>
            <p:cNvSpPr txBox="1">
              <a:spLocks noChangeArrowheads="1"/>
            </p:cNvSpPr>
            <p:nvPr/>
          </p:nvSpPr>
          <p:spPr bwMode="auto">
            <a:xfrm>
              <a:off x="1880237" y="2919991"/>
              <a:ext cx="609512" cy="415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b="1"/>
                <a:t>No</a:t>
              </a:r>
            </a:p>
          </p:txBody>
        </p:sp>
        <p:cxnSp>
          <p:nvCxnSpPr>
            <p:cNvPr id="24" name="Straight Arrow Connector 23"/>
            <p:cNvCxnSpPr>
              <a:stCxn id="15" idx="2"/>
            </p:cNvCxnSpPr>
            <p:nvPr/>
          </p:nvCxnSpPr>
          <p:spPr>
            <a:xfrm flipH="1">
              <a:off x="1587917" y="3893985"/>
              <a:ext cx="0" cy="983667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3148406" y="3906843"/>
              <a:ext cx="0" cy="983667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4678885" y="3921845"/>
              <a:ext cx="0" cy="983665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6119336" y="3921845"/>
              <a:ext cx="0" cy="983665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7645528" y="3921845"/>
              <a:ext cx="0" cy="983665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1736293" y="5479475"/>
              <a:ext cx="710522" cy="54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 b="1"/>
                <a:t>6</a:t>
              </a:r>
              <a:r>
                <a:rPr lang="el-GR" altLang="en-US" sz="1350" b="1">
                  <a:latin typeface="Tahoma" panose="020B0604030504040204" pitchFamily="34" charset="0"/>
                  <a:cs typeface="Tahoma" panose="020B0604030504040204" pitchFamily="34" charset="0"/>
                </a:rPr>
                <a:t>σ</a:t>
              </a:r>
              <a:endParaRPr lang="en-US" altLang="en-US" sz="1350" b="1"/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>
              <a:off x="4770758" y="5479475"/>
              <a:ext cx="710522" cy="54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 b="1"/>
                <a:t>5</a:t>
              </a:r>
              <a:r>
                <a:rPr lang="el-GR" altLang="en-US" sz="1350" b="1">
                  <a:latin typeface="Tahoma" panose="020B0604030504040204" pitchFamily="34" charset="0"/>
                  <a:cs typeface="Tahoma" panose="020B0604030504040204" pitchFamily="34" charset="0"/>
                </a:rPr>
                <a:t>σ</a:t>
              </a:r>
              <a:endParaRPr lang="en-US" altLang="en-US" sz="1350" b="1"/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6269443" y="5479475"/>
              <a:ext cx="710522" cy="54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 b="1"/>
                <a:t>4</a:t>
              </a:r>
              <a:r>
                <a:rPr lang="el-GR" altLang="en-US" sz="1350" b="1">
                  <a:latin typeface="Tahoma" panose="020B0604030504040204" pitchFamily="34" charset="0"/>
                  <a:cs typeface="Tahoma" panose="020B0604030504040204" pitchFamily="34" charset="0"/>
                </a:rPr>
                <a:t>σ</a:t>
              </a:r>
              <a:endParaRPr lang="en-US" altLang="en-US" sz="1350" b="1"/>
            </a:p>
          </p:txBody>
        </p:sp>
        <p:sp>
          <p:nvSpPr>
            <p:cNvPr id="32" name="TextBox 15"/>
            <p:cNvSpPr txBox="1">
              <a:spLocks noChangeArrowheads="1"/>
            </p:cNvSpPr>
            <p:nvPr/>
          </p:nvSpPr>
          <p:spPr bwMode="auto">
            <a:xfrm>
              <a:off x="7775487" y="5479475"/>
              <a:ext cx="710522" cy="54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50" b="1"/>
                <a:t>3</a:t>
              </a:r>
              <a:r>
                <a:rPr lang="el-GR" altLang="en-US" sz="1350" b="1">
                  <a:latin typeface="Tahoma" panose="020B0604030504040204" pitchFamily="34" charset="0"/>
                  <a:cs typeface="Tahoma" panose="020B0604030504040204" pitchFamily="34" charset="0"/>
                </a:rPr>
                <a:t>σ</a:t>
              </a:r>
              <a:endParaRPr lang="en-US" altLang="en-US" sz="1350" b="1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712153" y="3420368"/>
              <a:ext cx="445854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75"/>
            <p:cNvSpPr txBox="1">
              <a:spLocks noChangeArrowheads="1"/>
            </p:cNvSpPr>
            <p:nvPr/>
          </p:nvSpPr>
          <p:spPr bwMode="auto">
            <a:xfrm>
              <a:off x="3459869" y="2946129"/>
              <a:ext cx="609512" cy="415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b="1"/>
                <a:t>No</a:t>
              </a:r>
            </a:p>
          </p:txBody>
        </p:sp>
        <p:cxnSp>
          <p:nvCxnSpPr>
            <p:cNvPr id="35" name="Straight Arrow Connector 34"/>
            <p:cNvCxnSpPr>
              <a:stCxn id="17" idx="3"/>
            </p:cNvCxnSpPr>
            <p:nvPr/>
          </p:nvCxnSpPr>
          <p:spPr>
            <a:xfrm flipV="1">
              <a:off x="5227628" y="3420368"/>
              <a:ext cx="370830" cy="8572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77"/>
            <p:cNvSpPr txBox="1">
              <a:spLocks noChangeArrowheads="1"/>
            </p:cNvSpPr>
            <p:nvPr/>
          </p:nvSpPr>
          <p:spPr bwMode="auto">
            <a:xfrm>
              <a:off x="4925173" y="2933845"/>
              <a:ext cx="609512" cy="415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b="1"/>
                <a:t>No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6676653" y="3428941"/>
              <a:ext cx="445854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79"/>
            <p:cNvSpPr txBox="1">
              <a:spLocks noChangeArrowheads="1"/>
            </p:cNvSpPr>
            <p:nvPr/>
          </p:nvSpPr>
          <p:spPr bwMode="auto">
            <a:xfrm>
              <a:off x="6403097" y="2942429"/>
              <a:ext cx="609512" cy="415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b="1"/>
                <a:t>No</a:t>
              </a:r>
            </a:p>
          </p:txBody>
        </p:sp>
        <p:cxnSp>
          <p:nvCxnSpPr>
            <p:cNvPr id="39" name="Elbow Connector 38"/>
            <p:cNvCxnSpPr>
              <a:endCxn id="22" idx="1"/>
            </p:cNvCxnSpPr>
            <p:nvPr/>
          </p:nvCxnSpPr>
          <p:spPr>
            <a:xfrm rot="5400000" flipH="1" flipV="1">
              <a:off x="1780987" y="2597408"/>
              <a:ext cx="1397277" cy="222927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>
              <a:stCxn id="19" idx="3"/>
              <a:endCxn id="22" idx="3"/>
            </p:cNvCxnSpPr>
            <p:nvPr/>
          </p:nvCxnSpPr>
          <p:spPr>
            <a:xfrm flipV="1">
              <a:off x="8207132" y="2010233"/>
              <a:ext cx="12861" cy="1397277"/>
            </a:xfrm>
            <a:prstGeom prst="bentConnector3">
              <a:avLst>
                <a:gd name="adj1" fmla="val 180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3935080" y="2299546"/>
              <a:ext cx="0" cy="112939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5384105" y="2282401"/>
              <a:ext cx="0" cy="112939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6899580" y="2310262"/>
              <a:ext cx="0" cy="11293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4" idx="2"/>
              <a:endCxn id="15" idx="0"/>
            </p:cNvCxnSpPr>
            <p:nvPr/>
          </p:nvCxnSpPr>
          <p:spPr>
            <a:xfrm flipH="1">
              <a:off x="1587917" y="2430273"/>
              <a:ext cx="30009" cy="4907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86"/>
            <p:cNvSpPr txBox="1">
              <a:spLocks noChangeArrowheads="1"/>
            </p:cNvSpPr>
            <p:nvPr/>
          </p:nvSpPr>
          <p:spPr bwMode="auto">
            <a:xfrm>
              <a:off x="959863" y="3655746"/>
              <a:ext cx="701862" cy="415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b="1"/>
                <a:t>Yes</a:t>
              </a:r>
            </a:p>
          </p:txBody>
        </p:sp>
        <p:sp>
          <p:nvSpPr>
            <p:cNvPr id="46" name="TextBox 87"/>
            <p:cNvSpPr txBox="1">
              <a:spLocks noChangeArrowheads="1"/>
            </p:cNvSpPr>
            <p:nvPr/>
          </p:nvSpPr>
          <p:spPr bwMode="auto">
            <a:xfrm>
              <a:off x="2506127" y="3651947"/>
              <a:ext cx="701862" cy="415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b="1"/>
                <a:t>Yes</a:t>
              </a:r>
            </a:p>
          </p:txBody>
        </p:sp>
        <p:sp>
          <p:nvSpPr>
            <p:cNvPr id="47" name="TextBox 88"/>
            <p:cNvSpPr txBox="1">
              <a:spLocks noChangeArrowheads="1"/>
            </p:cNvSpPr>
            <p:nvPr/>
          </p:nvSpPr>
          <p:spPr bwMode="auto">
            <a:xfrm>
              <a:off x="4006299" y="3651947"/>
              <a:ext cx="701862" cy="415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b="1"/>
                <a:t>Yes</a:t>
              </a:r>
            </a:p>
          </p:txBody>
        </p:sp>
        <p:sp>
          <p:nvSpPr>
            <p:cNvPr id="48" name="TextBox 89"/>
            <p:cNvSpPr txBox="1">
              <a:spLocks noChangeArrowheads="1"/>
            </p:cNvSpPr>
            <p:nvPr/>
          </p:nvSpPr>
          <p:spPr bwMode="auto">
            <a:xfrm>
              <a:off x="5467027" y="3655746"/>
              <a:ext cx="701862" cy="415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b="1"/>
                <a:t>Yes</a:t>
              </a:r>
            </a:p>
          </p:txBody>
        </p:sp>
        <p:sp>
          <p:nvSpPr>
            <p:cNvPr id="49" name="TextBox 90"/>
            <p:cNvSpPr txBox="1">
              <a:spLocks noChangeArrowheads="1"/>
            </p:cNvSpPr>
            <p:nvPr/>
          </p:nvSpPr>
          <p:spPr bwMode="auto">
            <a:xfrm>
              <a:off x="7015806" y="3683060"/>
              <a:ext cx="701862" cy="415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b="1"/>
                <a:t>Yes</a:t>
              </a:r>
            </a:p>
          </p:txBody>
        </p:sp>
        <p:sp>
          <p:nvSpPr>
            <p:cNvPr id="50" name="TextBox 91"/>
            <p:cNvSpPr txBox="1">
              <a:spLocks noChangeArrowheads="1"/>
            </p:cNvSpPr>
            <p:nvPr/>
          </p:nvSpPr>
          <p:spPr bwMode="auto">
            <a:xfrm>
              <a:off x="1698272" y="3838936"/>
              <a:ext cx="759581" cy="1080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825" b="1" i="1"/>
                <a:t>N=2</a:t>
              </a:r>
            </a:p>
            <a:p>
              <a:pPr eaLnBrk="1" hangingPunct="1"/>
              <a:r>
                <a:rPr lang="en-US" altLang="en-US" sz="825" b="1" i="1"/>
                <a:t>Run </a:t>
              </a:r>
            </a:p>
            <a:p>
              <a:pPr eaLnBrk="1" hangingPunct="1"/>
              <a:r>
                <a:rPr lang="en-US" altLang="en-US" sz="825" b="1" i="1"/>
                <a:t>Size</a:t>
              </a:r>
            </a:p>
            <a:p>
              <a:pPr eaLnBrk="1" hangingPunct="1"/>
              <a:r>
                <a:rPr lang="en-US" altLang="en-US" sz="825" b="1" i="1"/>
                <a:t>1000</a:t>
              </a:r>
            </a:p>
          </p:txBody>
        </p:sp>
        <p:sp>
          <p:nvSpPr>
            <p:cNvPr id="51" name="TextBox 92"/>
            <p:cNvSpPr txBox="1">
              <a:spLocks noChangeArrowheads="1"/>
            </p:cNvSpPr>
            <p:nvPr/>
          </p:nvSpPr>
          <p:spPr bwMode="auto">
            <a:xfrm>
              <a:off x="4777859" y="3838934"/>
              <a:ext cx="753809" cy="1080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825" b="1" i="1"/>
                <a:t>N=2</a:t>
              </a:r>
            </a:p>
            <a:p>
              <a:pPr eaLnBrk="1" hangingPunct="1"/>
              <a:r>
                <a:rPr lang="en-US" altLang="en-US" sz="825" b="1" i="1"/>
                <a:t>Run </a:t>
              </a:r>
            </a:p>
            <a:p>
              <a:pPr eaLnBrk="1" hangingPunct="1"/>
              <a:r>
                <a:rPr lang="en-US" altLang="en-US" sz="825" b="1" i="1"/>
                <a:t>Size</a:t>
              </a:r>
            </a:p>
            <a:p>
              <a:pPr eaLnBrk="1" hangingPunct="1"/>
              <a:r>
                <a:rPr lang="en-US" altLang="en-US" sz="825" b="1" i="1"/>
                <a:t>450</a:t>
              </a:r>
            </a:p>
          </p:txBody>
        </p:sp>
        <p:sp>
          <p:nvSpPr>
            <p:cNvPr id="52" name="TextBox 93"/>
            <p:cNvSpPr txBox="1">
              <a:spLocks noChangeArrowheads="1"/>
            </p:cNvSpPr>
            <p:nvPr/>
          </p:nvSpPr>
          <p:spPr bwMode="auto">
            <a:xfrm>
              <a:off x="6299078" y="3838932"/>
              <a:ext cx="713406" cy="1080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825" b="1" i="1"/>
                <a:t>N=4</a:t>
              </a:r>
            </a:p>
            <a:p>
              <a:pPr eaLnBrk="1" hangingPunct="1"/>
              <a:r>
                <a:rPr lang="en-US" altLang="en-US" sz="825" b="1" i="1"/>
                <a:t>Run</a:t>
              </a:r>
            </a:p>
            <a:p>
              <a:pPr eaLnBrk="1" hangingPunct="1"/>
              <a:r>
                <a:rPr lang="en-US" altLang="en-US" sz="825" b="1" i="1"/>
                <a:t>Size</a:t>
              </a:r>
            </a:p>
            <a:p>
              <a:pPr eaLnBrk="1" hangingPunct="1"/>
              <a:r>
                <a:rPr lang="en-US" altLang="en-US" sz="825" b="1" i="1"/>
                <a:t>200</a:t>
              </a:r>
            </a:p>
          </p:txBody>
        </p:sp>
        <p:sp>
          <p:nvSpPr>
            <p:cNvPr id="53" name="TextBox 95"/>
            <p:cNvSpPr txBox="1">
              <a:spLocks noChangeArrowheads="1"/>
            </p:cNvSpPr>
            <p:nvPr/>
          </p:nvSpPr>
          <p:spPr bwMode="auto">
            <a:xfrm>
              <a:off x="7728182" y="3802993"/>
              <a:ext cx="713406" cy="1080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825" b="1" i="1"/>
                <a:t>N=6</a:t>
              </a:r>
            </a:p>
            <a:p>
              <a:pPr eaLnBrk="1" hangingPunct="1"/>
              <a:r>
                <a:rPr lang="en-US" altLang="en-US" sz="825" b="1" i="1"/>
                <a:t>Run</a:t>
              </a:r>
            </a:p>
            <a:p>
              <a:pPr eaLnBrk="1" hangingPunct="1"/>
              <a:r>
                <a:rPr lang="en-US" altLang="en-US" sz="825" b="1" i="1"/>
                <a:t>Size</a:t>
              </a:r>
            </a:p>
            <a:p>
              <a:pPr eaLnBrk="1" hangingPunct="1"/>
              <a:r>
                <a:rPr lang="en-US" altLang="en-US" sz="825" b="1" i="1"/>
                <a:t>45</a:t>
              </a:r>
            </a:p>
          </p:txBody>
        </p:sp>
        <p:sp>
          <p:nvSpPr>
            <p:cNvPr id="54" name="TextBox 96"/>
            <p:cNvSpPr txBox="1">
              <a:spLocks noChangeArrowheads="1"/>
            </p:cNvSpPr>
            <p:nvPr/>
          </p:nvSpPr>
          <p:spPr bwMode="auto">
            <a:xfrm>
              <a:off x="7800384" y="4282556"/>
              <a:ext cx="332578" cy="39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825" b="1" i="1"/>
            </a:p>
          </p:txBody>
        </p:sp>
        <p:sp>
          <p:nvSpPr>
            <p:cNvPr id="55" name="TextBox 97"/>
            <p:cNvSpPr txBox="1">
              <a:spLocks noChangeArrowheads="1"/>
            </p:cNvSpPr>
            <p:nvPr/>
          </p:nvSpPr>
          <p:spPr bwMode="auto">
            <a:xfrm>
              <a:off x="7976610" y="2942429"/>
              <a:ext cx="609512" cy="415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b="1"/>
                <a:t>No</a:t>
              </a:r>
            </a:p>
          </p:txBody>
        </p:sp>
      </p:grpSp>
      <p:sp>
        <p:nvSpPr>
          <p:cNvPr id="57" name="Title 1"/>
          <p:cNvSpPr txBox="1">
            <a:spLocks/>
          </p:cNvSpPr>
          <p:nvPr/>
        </p:nvSpPr>
        <p:spPr bwMode="auto">
          <a:xfrm>
            <a:off x="3595101" y="1555987"/>
            <a:ext cx="5961448" cy="10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000" b="1" dirty="0"/>
              <a:t>Westgard Sigma Rules®</a:t>
            </a:r>
            <a:br>
              <a:rPr lang="en-US" altLang="en-US" sz="2000" b="1" dirty="0"/>
            </a:br>
            <a:r>
              <a:rPr lang="en-US" altLang="en-US" sz="2000" b="1" dirty="0"/>
              <a:t>with Run Sizes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572061" y="2069574"/>
            <a:ext cx="2096739" cy="500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87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2" grpId="0" animBg="1"/>
      <p:bldP spid="57" grpId="0"/>
      <p:bldP spid="5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79" t="13333" r="1460" b="3961"/>
          <a:stretch/>
        </p:blipFill>
        <p:spPr>
          <a:xfrm>
            <a:off x="145774" y="490330"/>
            <a:ext cx="11900452" cy="567193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05737" y="1113182"/>
            <a:ext cx="1473637" cy="4227444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6921" y="6188764"/>
            <a:ext cx="99111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https://www.westgard.com/qc-frequency-calculator.htm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90209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CF746F-7D1B-48CD-8E5C-42F924964085}"/>
              </a:ext>
            </a:extLst>
          </p:cNvPr>
          <p:cNvSpPr txBox="1"/>
          <p:nvPr/>
        </p:nvSpPr>
        <p:spPr>
          <a:xfrm>
            <a:off x="438463" y="302514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dirty="0">
                <a:hlinkClick r:id="rId2"/>
              </a:rPr>
              <a:t>https://tools.westgard.com/frequency_calculator.shtml</a:t>
            </a:r>
            <a:endParaRPr lang="fa-IR" dirty="0"/>
          </a:p>
          <a:p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3CE56-E31B-49FD-B05F-DDD077298B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03" r="60656" b="6864"/>
          <a:stretch/>
        </p:blipFill>
        <p:spPr>
          <a:xfrm>
            <a:off x="3485213" y="836197"/>
            <a:ext cx="4933079" cy="57192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4AC94A-AFCB-48D3-8832-F8B1FA4182EE}"/>
              </a:ext>
            </a:extLst>
          </p:cNvPr>
          <p:cNvSpPr/>
          <p:nvPr/>
        </p:nvSpPr>
        <p:spPr>
          <a:xfrm>
            <a:off x="6561225" y="4106774"/>
            <a:ext cx="176463" cy="3689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822578"/>
      </p:ext>
    </p:extLst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CF746F-7D1B-48CD-8E5C-42F924964085}"/>
              </a:ext>
            </a:extLst>
          </p:cNvPr>
          <p:cNvSpPr txBox="1"/>
          <p:nvPr/>
        </p:nvSpPr>
        <p:spPr>
          <a:xfrm>
            <a:off x="-2336821" y="-740576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dirty="0">
                <a:hlinkClick r:id="rId2"/>
              </a:rPr>
              <a:t>https://tools.westgard.com/frequency_calculator.shtml</a:t>
            </a:r>
            <a:endParaRPr lang="fa-IR" dirty="0"/>
          </a:p>
          <a:p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3CE56-E31B-49FD-B05F-DDD077298B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03" r="60656" b="6864"/>
          <a:stretch/>
        </p:blipFill>
        <p:spPr>
          <a:xfrm>
            <a:off x="352926" y="0"/>
            <a:ext cx="11486147" cy="13316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0E2410-9BB0-4EE0-812B-BAE576293177}"/>
              </a:ext>
            </a:extLst>
          </p:cNvPr>
          <p:cNvSpPr/>
          <p:nvPr/>
        </p:nvSpPr>
        <p:spPr>
          <a:xfrm>
            <a:off x="355751" y="844099"/>
            <a:ext cx="7272269" cy="23322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86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13CE56-E31B-49FD-B05F-DDD077298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03" r="60656" b="6864"/>
          <a:stretch/>
        </p:blipFill>
        <p:spPr>
          <a:xfrm>
            <a:off x="352926" y="0"/>
            <a:ext cx="11486147" cy="13316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CF1D05-03E2-41B1-8E9E-54294666DA69}"/>
              </a:ext>
            </a:extLst>
          </p:cNvPr>
          <p:cNvSpPr/>
          <p:nvPr/>
        </p:nvSpPr>
        <p:spPr>
          <a:xfrm>
            <a:off x="401053" y="3160296"/>
            <a:ext cx="5743073" cy="187692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A93D1D-DDC5-43F0-BEFE-1F3AC3E16623}"/>
              </a:ext>
            </a:extLst>
          </p:cNvPr>
          <p:cNvSpPr/>
          <p:nvPr/>
        </p:nvSpPr>
        <p:spPr>
          <a:xfrm>
            <a:off x="401052" y="5454316"/>
            <a:ext cx="5743073" cy="5133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5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CF746F-7D1B-48CD-8E5C-42F924964085}"/>
              </a:ext>
            </a:extLst>
          </p:cNvPr>
          <p:cNvSpPr txBox="1"/>
          <p:nvPr/>
        </p:nvSpPr>
        <p:spPr>
          <a:xfrm>
            <a:off x="-2336821" y="-740576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dirty="0">
                <a:hlinkClick r:id="rId2"/>
              </a:rPr>
              <a:t>https://tools.westgard.com/frequency_calculator.shtml</a:t>
            </a:r>
            <a:endParaRPr lang="fa-IR" dirty="0"/>
          </a:p>
          <a:p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3CE56-E31B-49FD-B05F-DDD077298B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03" r="60656" b="6864"/>
          <a:stretch/>
        </p:blipFill>
        <p:spPr>
          <a:xfrm>
            <a:off x="352926" y="0"/>
            <a:ext cx="11486147" cy="13316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CF1D05-03E2-41B1-8E9E-54294666DA69}"/>
              </a:ext>
            </a:extLst>
          </p:cNvPr>
          <p:cNvSpPr/>
          <p:nvPr/>
        </p:nvSpPr>
        <p:spPr>
          <a:xfrm>
            <a:off x="352926" y="4884821"/>
            <a:ext cx="5743073" cy="6336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49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13CE56-E31B-49FD-B05F-DDD077298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03" r="60656" b="6864"/>
          <a:stretch/>
        </p:blipFill>
        <p:spPr>
          <a:xfrm>
            <a:off x="352926" y="-7724271"/>
            <a:ext cx="11486147" cy="13316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CF1D05-03E2-41B1-8E9E-54294666DA69}"/>
              </a:ext>
            </a:extLst>
          </p:cNvPr>
          <p:cNvSpPr/>
          <p:nvPr/>
        </p:nvSpPr>
        <p:spPr>
          <a:xfrm>
            <a:off x="352926" y="-2382253"/>
            <a:ext cx="5743073" cy="6336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5A42581A-CFA9-4E23-85B4-DEE7B7026B40}"/>
              </a:ext>
            </a:extLst>
          </p:cNvPr>
          <p:cNvSpPr/>
          <p:nvPr/>
        </p:nvSpPr>
        <p:spPr>
          <a:xfrm flipH="1">
            <a:off x="6216314" y="-3183452"/>
            <a:ext cx="5077326" cy="21175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/>
              <a:t>عیار سیگمای بالای 6، در محاسبه برابر 6 در نظر گرفته میشود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097975-0012-451C-8B7D-746E111498FB}"/>
              </a:ext>
            </a:extLst>
          </p:cNvPr>
          <p:cNvSpPr/>
          <p:nvPr/>
        </p:nvSpPr>
        <p:spPr>
          <a:xfrm>
            <a:off x="168443" y="368966"/>
            <a:ext cx="5839328" cy="6336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34220D-9920-46B8-B13F-BF62EC5BE302}"/>
              </a:ext>
            </a:extLst>
          </p:cNvPr>
          <p:cNvSpPr/>
          <p:nvPr/>
        </p:nvSpPr>
        <p:spPr>
          <a:xfrm>
            <a:off x="7475621" y="0"/>
            <a:ext cx="176463" cy="3689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9614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13CE56-E31B-49FD-B05F-DDD077298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03" r="60656" b="6864"/>
          <a:stretch/>
        </p:blipFill>
        <p:spPr>
          <a:xfrm>
            <a:off x="352926" y="-7724271"/>
            <a:ext cx="11486147" cy="13316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CF1D05-03E2-41B1-8E9E-54294666DA69}"/>
              </a:ext>
            </a:extLst>
          </p:cNvPr>
          <p:cNvSpPr/>
          <p:nvPr/>
        </p:nvSpPr>
        <p:spPr>
          <a:xfrm>
            <a:off x="352926" y="-2382253"/>
            <a:ext cx="5743073" cy="6336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5A42581A-CFA9-4E23-85B4-DEE7B7026B40}"/>
              </a:ext>
            </a:extLst>
          </p:cNvPr>
          <p:cNvSpPr/>
          <p:nvPr/>
        </p:nvSpPr>
        <p:spPr>
          <a:xfrm flipH="1">
            <a:off x="6216314" y="-3183452"/>
            <a:ext cx="5077326" cy="21175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/>
              <a:t>عیار سیگمای بالای 6، در محاسبه برابر 6 در نظر گرفته میشود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097975-0012-451C-8B7D-746E111498FB}"/>
              </a:ext>
            </a:extLst>
          </p:cNvPr>
          <p:cNvSpPr/>
          <p:nvPr/>
        </p:nvSpPr>
        <p:spPr>
          <a:xfrm>
            <a:off x="168443" y="802100"/>
            <a:ext cx="5839328" cy="6336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A786D0-1EED-4680-BA38-9AC49076AB3C}"/>
              </a:ext>
            </a:extLst>
          </p:cNvPr>
          <p:cNvSpPr/>
          <p:nvPr/>
        </p:nvSpPr>
        <p:spPr>
          <a:xfrm>
            <a:off x="7475621" y="0"/>
            <a:ext cx="176463" cy="3689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3288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13CE56-E31B-49FD-B05F-DDD077298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03" r="60656" b="6864"/>
          <a:stretch/>
        </p:blipFill>
        <p:spPr>
          <a:xfrm>
            <a:off x="352926" y="-7724271"/>
            <a:ext cx="11486147" cy="13316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CF1D05-03E2-41B1-8E9E-54294666DA69}"/>
              </a:ext>
            </a:extLst>
          </p:cNvPr>
          <p:cNvSpPr/>
          <p:nvPr/>
        </p:nvSpPr>
        <p:spPr>
          <a:xfrm>
            <a:off x="352926" y="-2382253"/>
            <a:ext cx="5743073" cy="6336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5A42581A-CFA9-4E23-85B4-DEE7B7026B40}"/>
              </a:ext>
            </a:extLst>
          </p:cNvPr>
          <p:cNvSpPr/>
          <p:nvPr/>
        </p:nvSpPr>
        <p:spPr>
          <a:xfrm flipH="1">
            <a:off x="6216314" y="-3183452"/>
            <a:ext cx="5077326" cy="21175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/>
              <a:t>عیار سیگمای بالای 6، در محاسبه برابر 6 در نظر گرفته میشود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097975-0012-451C-8B7D-746E111498FB}"/>
              </a:ext>
            </a:extLst>
          </p:cNvPr>
          <p:cNvSpPr/>
          <p:nvPr/>
        </p:nvSpPr>
        <p:spPr>
          <a:xfrm>
            <a:off x="168443" y="1451803"/>
            <a:ext cx="5839328" cy="9785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3674C7-6772-4B22-BD87-DD657548E8E4}"/>
              </a:ext>
            </a:extLst>
          </p:cNvPr>
          <p:cNvSpPr/>
          <p:nvPr/>
        </p:nvSpPr>
        <p:spPr>
          <a:xfrm>
            <a:off x="7475621" y="16042"/>
            <a:ext cx="176463" cy="3689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6004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830161" y="1743891"/>
          <a:ext cx="8531677" cy="4498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8296" y="511313"/>
            <a:ext cx="1008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Max E(Nuf) model is based on </a:t>
            </a:r>
            <a:r>
              <a:rPr lang="en-US" sz="2800" b="1" dirty="0">
                <a:solidFill>
                  <a:srgbClr val="FF0000"/>
                </a:solidFill>
              </a:rPr>
              <a:t>Total Analytical Error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model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9800663" y="4463774"/>
            <a:ext cx="939543" cy="543340"/>
          </a:xfrm>
          <a:prstGeom prst="wedgeRectCallout">
            <a:avLst>
              <a:gd name="adj1" fmla="val -73014"/>
              <a:gd name="adj2" fmla="val 145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Incorrect results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592559" y="2065130"/>
            <a:ext cx="939543" cy="543340"/>
          </a:xfrm>
          <a:prstGeom prst="wedgeRectCallout">
            <a:avLst>
              <a:gd name="adj1" fmla="val 48289"/>
              <a:gd name="adj2" fmla="val 145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Correct results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604194" y="4432300"/>
            <a:ext cx="939543" cy="543340"/>
          </a:xfrm>
          <a:prstGeom prst="wedgeRectCallout">
            <a:avLst>
              <a:gd name="adj1" fmla="val 60983"/>
              <a:gd name="adj2" fmla="val 133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Incorrect results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591DE1-6D01-40CE-B65C-02088C979B17}"/>
              </a:ext>
            </a:extLst>
          </p:cNvPr>
          <p:cNvCxnSpPr>
            <a:cxnSpLocks/>
          </p:cNvCxnSpPr>
          <p:nvPr/>
        </p:nvCxnSpPr>
        <p:spPr>
          <a:xfrm>
            <a:off x="5355640" y="5055240"/>
            <a:ext cx="1552231" cy="0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3BFF3CD-746B-4B4B-8DCA-AEB9940FA836}"/>
              </a:ext>
            </a:extLst>
          </p:cNvPr>
          <p:cNvSpPr txBox="1"/>
          <p:nvPr/>
        </p:nvSpPr>
        <p:spPr>
          <a:xfrm>
            <a:off x="6176874" y="4605698"/>
            <a:ext cx="9395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i="1" dirty="0"/>
              <a:t>SD</a:t>
            </a:r>
            <a:endParaRPr lang="fa-IR" sz="24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CBA46A-25CE-46B9-BDE9-CC924B000412}"/>
              </a:ext>
            </a:extLst>
          </p:cNvPr>
          <p:cNvSpPr txBox="1"/>
          <p:nvPr/>
        </p:nvSpPr>
        <p:spPr>
          <a:xfrm>
            <a:off x="5607384" y="4613720"/>
            <a:ext cx="9395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i="1" dirty="0"/>
              <a:t>SD</a:t>
            </a:r>
            <a:endParaRPr lang="fa-IR" sz="2400" b="1" i="1" dirty="0"/>
          </a:p>
        </p:txBody>
      </p:sp>
    </p:spTree>
    <p:extLst>
      <p:ext uri="{BB962C8B-B14F-4D97-AF65-F5344CB8AC3E}">
        <p14:creationId xmlns:p14="http://schemas.microsoft.com/office/powerpoint/2010/main" val="546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13CE56-E31B-49FD-B05F-DDD077298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03" r="60656" b="6864"/>
          <a:stretch/>
        </p:blipFill>
        <p:spPr>
          <a:xfrm>
            <a:off x="352926" y="-7724271"/>
            <a:ext cx="11486147" cy="13316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CF1D05-03E2-41B1-8E9E-54294666DA69}"/>
              </a:ext>
            </a:extLst>
          </p:cNvPr>
          <p:cNvSpPr/>
          <p:nvPr/>
        </p:nvSpPr>
        <p:spPr>
          <a:xfrm>
            <a:off x="352926" y="-2382253"/>
            <a:ext cx="5743073" cy="6336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5A42581A-CFA9-4E23-85B4-DEE7B7026B40}"/>
              </a:ext>
            </a:extLst>
          </p:cNvPr>
          <p:cNvSpPr/>
          <p:nvPr/>
        </p:nvSpPr>
        <p:spPr>
          <a:xfrm flipH="1">
            <a:off x="6216314" y="-3183452"/>
            <a:ext cx="5077326" cy="21175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/>
              <a:t>عیار سیگمای بالای 6، در محاسبه برابر 6 در نظر گرفته میشود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097975-0012-451C-8B7D-746E111498FB}"/>
              </a:ext>
            </a:extLst>
          </p:cNvPr>
          <p:cNvSpPr/>
          <p:nvPr/>
        </p:nvSpPr>
        <p:spPr>
          <a:xfrm>
            <a:off x="168443" y="2390260"/>
            <a:ext cx="4427620" cy="15079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EB47CF-5326-4830-85D5-11E7F0B61348}"/>
              </a:ext>
            </a:extLst>
          </p:cNvPr>
          <p:cNvSpPr/>
          <p:nvPr/>
        </p:nvSpPr>
        <p:spPr>
          <a:xfrm>
            <a:off x="7475621" y="0"/>
            <a:ext cx="176463" cy="3689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1301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13CE56-E31B-49FD-B05F-DDD077298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03" r="60656" b="6864"/>
          <a:stretch/>
        </p:blipFill>
        <p:spPr>
          <a:xfrm>
            <a:off x="352926" y="-7724271"/>
            <a:ext cx="11486147" cy="13316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CF1D05-03E2-41B1-8E9E-54294666DA69}"/>
              </a:ext>
            </a:extLst>
          </p:cNvPr>
          <p:cNvSpPr/>
          <p:nvPr/>
        </p:nvSpPr>
        <p:spPr>
          <a:xfrm>
            <a:off x="352926" y="-2382253"/>
            <a:ext cx="5743073" cy="6336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5A42581A-CFA9-4E23-85B4-DEE7B7026B40}"/>
              </a:ext>
            </a:extLst>
          </p:cNvPr>
          <p:cNvSpPr/>
          <p:nvPr/>
        </p:nvSpPr>
        <p:spPr>
          <a:xfrm flipH="1">
            <a:off x="6216314" y="-3183452"/>
            <a:ext cx="5077326" cy="21175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/>
              <a:t>عیار سیگمای بالای 6، در محاسبه برابر 6 در نظر گرفته میشود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097975-0012-451C-8B7D-746E111498FB}"/>
              </a:ext>
            </a:extLst>
          </p:cNvPr>
          <p:cNvSpPr/>
          <p:nvPr/>
        </p:nvSpPr>
        <p:spPr>
          <a:xfrm>
            <a:off x="352926" y="3906239"/>
            <a:ext cx="3112169" cy="15079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6590F9-E12A-404A-957F-48C5B86D6531}"/>
              </a:ext>
            </a:extLst>
          </p:cNvPr>
          <p:cNvSpPr/>
          <p:nvPr/>
        </p:nvSpPr>
        <p:spPr>
          <a:xfrm>
            <a:off x="7475621" y="0"/>
            <a:ext cx="176463" cy="3689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517EFB5-C424-4BEF-B709-BA8DA37AF2C1}"/>
              </a:ext>
            </a:extLst>
          </p:cNvPr>
          <p:cNvSpPr/>
          <p:nvPr/>
        </p:nvSpPr>
        <p:spPr>
          <a:xfrm>
            <a:off x="6095999" y="503519"/>
            <a:ext cx="1668379" cy="4565786"/>
          </a:xfrm>
          <a:prstGeom prst="downArrow">
            <a:avLst/>
          </a:prstGeom>
          <a:gradFill>
            <a:gsLst>
              <a:gs pos="85000">
                <a:srgbClr val="B381D9"/>
              </a:gs>
              <a:gs pos="0">
                <a:schemeClr val="bg1">
                  <a:alpha val="89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E</a:t>
            </a:r>
            <a:endParaRPr lang="fa-I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13CE56-E31B-49FD-B05F-DDD077298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03" r="60656" b="6864"/>
          <a:stretch/>
        </p:blipFill>
        <p:spPr>
          <a:xfrm>
            <a:off x="2692666" y="-14628868"/>
            <a:ext cx="18581572" cy="215430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CF1D05-03E2-41B1-8E9E-54294666DA69}"/>
              </a:ext>
            </a:extLst>
          </p:cNvPr>
          <p:cNvSpPr/>
          <p:nvPr/>
        </p:nvSpPr>
        <p:spPr>
          <a:xfrm>
            <a:off x="352926" y="-2382253"/>
            <a:ext cx="8630652" cy="88051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5A42581A-CFA9-4E23-85B4-DEE7B7026B40}"/>
              </a:ext>
            </a:extLst>
          </p:cNvPr>
          <p:cNvSpPr/>
          <p:nvPr/>
        </p:nvSpPr>
        <p:spPr>
          <a:xfrm flipH="1">
            <a:off x="6216314" y="-3183452"/>
            <a:ext cx="7630172" cy="29424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3200" b="1" dirty="0"/>
              <a:t>عیار سیگمای بالای 6، در محاسبه برابر 6 در نظر گرفته میشود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DD4CF5C-2D1B-4940-B406-729E9381CDF4}"/>
              </a:ext>
            </a:extLst>
          </p:cNvPr>
          <p:cNvSpPr/>
          <p:nvPr/>
        </p:nvSpPr>
        <p:spPr>
          <a:xfrm rot="16200000">
            <a:off x="20090888" y="-527541"/>
            <a:ext cx="6821240" cy="4122466"/>
          </a:xfrm>
          <a:custGeom>
            <a:avLst/>
            <a:gdLst/>
            <a:ahLst/>
            <a:cxnLst/>
            <a:rect l="l" t="t" r="r" b="b"/>
            <a:pathLst>
              <a:path w="4908884" h="2743202">
                <a:moveTo>
                  <a:pt x="839797" y="1324728"/>
                </a:moveTo>
                <a:lnTo>
                  <a:pt x="683862" y="1324728"/>
                </a:lnTo>
                <a:lnTo>
                  <a:pt x="683862" y="1167565"/>
                </a:lnTo>
                <a:lnTo>
                  <a:pt x="576222" y="1167565"/>
                </a:lnTo>
                <a:lnTo>
                  <a:pt x="576222" y="1324728"/>
                </a:lnTo>
                <a:lnTo>
                  <a:pt x="420288" y="1324728"/>
                </a:lnTo>
                <a:lnTo>
                  <a:pt x="420288" y="1429503"/>
                </a:lnTo>
                <a:lnTo>
                  <a:pt x="576222" y="1429503"/>
                </a:lnTo>
                <a:lnTo>
                  <a:pt x="576222" y="1587074"/>
                </a:lnTo>
                <a:lnTo>
                  <a:pt x="683862" y="1587074"/>
                </a:lnTo>
                <a:lnTo>
                  <a:pt x="683862" y="1429503"/>
                </a:lnTo>
                <a:lnTo>
                  <a:pt x="839797" y="1429503"/>
                </a:lnTo>
                <a:close/>
                <a:moveTo>
                  <a:pt x="4908884" y="685801"/>
                </a:moveTo>
                <a:lnTo>
                  <a:pt x="4908884" y="2057402"/>
                </a:lnTo>
                <a:lnTo>
                  <a:pt x="1371601" y="2057402"/>
                </a:lnTo>
                <a:lnTo>
                  <a:pt x="1371601" y="2743202"/>
                </a:lnTo>
                <a:lnTo>
                  <a:pt x="0" y="1371601"/>
                </a:lnTo>
                <a:lnTo>
                  <a:pt x="1371601" y="0"/>
                </a:lnTo>
                <a:lnTo>
                  <a:pt x="1371601" y="68580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fa-IR" sz="4000" b="1" dirty="0"/>
              <a:t>تناوب انجام پ ک</a:t>
            </a:r>
          </a:p>
          <a:p>
            <a:pPr algn="ctr"/>
            <a:r>
              <a:rPr lang="en-US" sz="4000" b="1" dirty="0"/>
              <a:t>Frequency</a:t>
            </a:r>
            <a:endParaRPr lang="fa-IR" sz="4000" b="1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1721CBB-AFC4-4DF8-B5AC-E7211453960A}"/>
              </a:ext>
            </a:extLst>
          </p:cNvPr>
          <p:cNvSpPr/>
          <p:nvPr/>
        </p:nvSpPr>
        <p:spPr>
          <a:xfrm rot="5400000">
            <a:off x="17091014" y="-503478"/>
            <a:ext cx="6821240" cy="4122466"/>
          </a:xfrm>
          <a:custGeom>
            <a:avLst/>
            <a:gdLst/>
            <a:ahLst/>
            <a:cxnLst/>
            <a:rect l="l" t="t" r="r" b="b"/>
            <a:pathLst>
              <a:path w="4908884" h="2743202">
                <a:moveTo>
                  <a:pt x="839797" y="1324728"/>
                </a:moveTo>
                <a:lnTo>
                  <a:pt x="683862" y="1324728"/>
                </a:lnTo>
                <a:lnTo>
                  <a:pt x="683862" y="1167565"/>
                </a:lnTo>
                <a:lnTo>
                  <a:pt x="576222" y="1167565"/>
                </a:lnTo>
                <a:lnTo>
                  <a:pt x="576222" y="1324728"/>
                </a:lnTo>
                <a:lnTo>
                  <a:pt x="420287" y="1324728"/>
                </a:lnTo>
                <a:lnTo>
                  <a:pt x="420287" y="1429503"/>
                </a:lnTo>
                <a:lnTo>
                  <a:pt x="576222" y="1429503"/>
                </a:lnTo>
                <a:lnTo>
                  <a:pt x="576222" y="1587074"/>
                </a:lnTo>
                <a:lnTo>
                  <a:pt x="683862" y="1587074"/>
                </a:lnTo>
                <a:lnTo>
                  <a:pt x="683862" y="1429503"/>
                </a:lnTo>
                <a:lnTo>
                  <a:pt x="839797" y="1429503"/>
                </a:lnTo>
                <a:close/>
                <a:moveTo>
                  <a:pt x="4908884" y="685801"/>
                </a:moveTo>
                <a:lnTo>
                  <a:pt x="4908884" y="2057402"/>
                </a:lnTo>
                <a:lnTo>
                  <a:pt x="1371601" y="2057402"/>
                </a:lnTo>
                <a:lnTo>
                  <a:pt x="1371601" y="2743202"/>
                </a:lnTo>
                <a:lnTo>
                  <a:pt x="0" y="1371601"/>
                </a:lnTo>
                <a:lnTo>
                  <a:pt x="1371601" y="0"/>
                </a:lnTo>
                <a:lnTo>
                  <a:pt x="1371601" y="685801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fa-IR" sz="4000" b="1" dirty="0">
                <a:solidFill>
                  <a:schemeClr val="tx1"/>
                </a:solidFill>
              </a:rPr>
              <a:t>اندازه دود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Run size</a:t>
            </a:r>
            <a:endParaRPr lang="fa-IR" sz="40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8DEDC6-9973-4DB0-845E-54F10C450D7D}"/>
              </a:ext>
            </a:extLst>
          </p:cNvPr>
          <p:cNvSpPr/>
          <p:nvPr/>
        </p:nvSpPr>
        <p:spPr>
          <a:xfrm>
            <a:off x="2959768" y="4135982"/>
            <a:ext cx="4447921" cy="88051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FD97F2-B05C-4491-9D6D-0FA988B326FF}"/>
              </a:ext>
            </a:extLst>
          </p:cNvPr>
          <p:cNvCxnSpPr>
            <a:cxnSpLocks/>
          </p:cNvCxnSpPr>
          <p:nvPr/>
        </p:nvCxnSpPr>
        <p:spPr>
          <a:xfrm>
            <a:off x="2213811" y="4644188"/>
            <a:ext cx="60398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608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-1985" t="28684" r="40272" b="15969"/>
          <a:stretch/>
        </p:blipFill>
        <p:spPr>
          <a:xfrm>
            <a:off x="1372517" y="675720"/>
            <a:ext cx="11926903" cy="60138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AA6E98-C5B6-452E-B8D8-9FFC762F58AE}"/>
              </a:ext>
            </a:extLst>
          </p:cNvPr>
          <p:cNvSpPr txBox="1"/>
          <p:nvPr/>
        </p:nvSpPr>
        <p:spPr>
          <a:xfrm>
            <a:off x="875212" y="186436"/>
            <a:ext cx="36335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EXAMPLE</a:t>
            </a:r>
            <a:endParaRPr lang="fa-I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17240" r="55648" b="34048"/>
          <a:stretch/>
        </p:blipFill>
        <p:spPr>
          <a:xfrm>
            <a:off x="1777037" y="781877"/>
            <a:ext cx="8520089" cy="526111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77037" y="5287618"/>
            <a:ext cx="6147763" cy="55659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1FDC215-844D-4EE3-9A3E-42B20EDB61CD}"/>
              </a:ext>
            </a:extLst>
          </p:cNvPr>
          <p:cNvSpPr/>
          <p:nvPr/>
        </p:nvSpPr>
        <p:spPr>
          <a:xfrm>
            <a:off x="7795509" y="1396995"/>
            <a:ext cx="1139943" cy="4367005"/>
          </a:xfrm>
          <a:prstGeom prst="downArrow">
            <a:avLst/>
          </a:prstGeom>
          <a:gradFill>
            <a:gsLst>
              <a:gs pos="85000">
                <a:srgbClr val="B381D9"/>
              </a:gs>
              <a:gs pos="0">
                <a:schemeClr val="bg1">
                  <a:alpha val="89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E</a:t>
            </a:r>
            <a:endParaRPr lang="fa-IR" sz="32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CB7763-467A-4758-A1B0-4DBF34AE70D6}"/>
              </a:ext>
            </a:extLst>
          </p:cNvPr>
          <p:cNvSpPr/>
          <p:nvPr/>
        </p:nvSpPr>
        <p:spPr>
          <a:xfrm>
            <a:off x="8341895" y="851245"/>
            <a:ext cx="320842" cy="351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7558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17240" r="55648" b="34048"/>
          <a:stretch/>
        </p:blipFill>
        <p:spPr>
          <a:xfrm>
            <a:off x="1777037" y="781877"/>
            <a:ext cx="8520089" cy="526111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77037" y="4807938"/>
            <a:ext cx="6147763" cy="55659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6AEAD1-2334-44C4-847A-7F133F3A453E}"/>
              </a:ext>
            </a:extLst>
          </p:cNvPr>
          <p:cNvSpPr/>
          <p:nvPr/>
        </p:nvSpPr>
        <p:spPr>
          <a:xfrm>
            <a:off x="8341895" y="851245"/>
            <a:ext cx="320842" cy="351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2758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17240" r="55648" b="34048"/>
          <a:stretch/>
        </p:blipFill>
        <p:spPr>
          <a:xfrm>
            <a:off x="1777037" y="781877"/>
            <a:ext cx="8520089" cy="526111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77037" y="3878553"/>
            <a:ext cx="6147763" cy="55659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639AB1-5D23-4B71-8679-AE5460AE52D3}"/>
              </a:ext>
            </a:extLst>
          </p:cNvPr>
          <p:cNvCxnSpPr>
            <a:cxnSpLocks/>
          </p:cNvCxnSpPr>
          <p:nvPr/>
        </p:nvCxnSpPr>
        <p:spPr>
          <a:xfrm>
            <a:off x="1854043" y="4614208"/>
            <a:ext cx="26517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40B2D59-8FE5-4D68-8620-005731558D93}"/>
              </a:ext>
            </a:extLst>
          </p:cNvPr>
          <p:cNvSpPr/>
          <p:nvPr/>
        </p:nvSpPr>
        <p:spPr>
          <a:xfrm>
            <a:off x="8341895" y="851245"/>
            <a:ext cx="320842" cy="351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5596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17240" r="55648" b="34048"/>
          <a:stretch/>
        </p:blipFill>
        <p:spPr>
          <a:xfrm>
            <a:off x="1777037" y="781877"/>
            <a:ext cx="8520089" cy="526111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77037" y="3443843"/>
            <a:ext cx="6147763" cy="55659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09C2EF-FAD5-4E32-B307-E77B2C5245AA}"/>
              </a:ext>
            </a:extLst>
          </p:cNvPr>
          <p:cNvSpPr/>
          <p:nvPr/>
        </p:nvSpPr>
        <p:spPr>
          <a:xfrm>
            <a:off x="8341895" y="851245"/>
            <a:ext cx="320842" cy="351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4967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17240" r="55648" b="34048"/>
          <a:stretch/>
        </p:blipFill>
        <p:spPr>
          <a:xfrm>
            <a:off x="1777037" y="781877"/>
            <a:ext cx="8520089" cy="526111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77037" y="2949172"/>
            <a:ext cx="6147763" cy="55659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F015A5-2532-4D4D-B49F-B6F53758BE92}"/>
              </a:ext>
            </a:extLst>
          </p:cNvPr>
          <p:cNvSpPr/>
          <p:nvPr/>
        </p:nvSpPr>
        <p:spPr>
          <a:xfrm>
            <a:off x="8341895" y="851245"/>
            <a:ext cx="320842" cy="351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2276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17240" r="55648" b="34048"/>
          <a:stretch/>
        </p:blipFill>
        <p:spPr>
          <a:xfrm>
            <a:off x="1777037" y="781877"/>
            <a:ext cx="8520089" cy="526111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77037" y="1214203"/>
            <a:ext cx="6147763" cy="179689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823170-D7DE-4E14-8DD5-E280C1BDF62F}"/>
              </a:ext>
            </a:extLst>
          </p:cNvPr>
          <p:cNvSpPr/>
          <p:nvPr/>
        </p:nvSpPr>
        <p:spPr>
          <a:xfrm>
            <a:off x="8341895" y="851245"/>
            <a:ext cx="320842" cy="351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5137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830161" y="1743891"/>
          <a:ext cx="8531677" cy="4498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9893428" y="4192104"/>
            <a:ext cx="939543" cy="543340"/>
          </a:xfrm>
          <a:prstGeom prst="wedgeRectCallout">
            <a:avLst>
              <a:gd name="adj1" fmla="val -73014"/>
              <a:gd name="adj2" fmla="val 145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Incorrect results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990124" y="2343426"/>
            <a:ext cx="939543" cy="543340"/>
          </a:xfrm>
          <a:prstGeom prst="wedgeRectCallout">
            <a:avLst>
              <a:gd name="adj1" fmla="val 48289"/>
              <a:gd name="adj2" fmla="val 145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Correct results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617447" y="4463774"/>
            <a:ext cx="939543" cy="543340"/>
          </a:xfrm>
          <a:prstGeom prst="wedgeRectCallout">
            <a:avLst>
              <a:gd name="adj1" fmla="val 70856"/>
              <a:gd name="adj2" fmla="val 147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Incorrect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3401943"/>
            <a:ext cx="82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Bias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B95363-19A8-4CD3-800A-CD2E1D43BBEB}"/>
              </a:ext>
            </a:extLst>
          </p:cNvPr>
          <p:cNvCxnSpPr>
            <a:cxnSpLocks/>
          </p:cNvCxnSpPr>
          <p:nvPr/>
        </p:nvCxnSpPr>
        <p:spPr>
          <a:xfrm>
            <a:off x="6205866" y="5055240"/>
            <a:ext cx="1552231" cy="0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B3827F8-DB5C-4CCB-848B-C1FC4FC216C5}"/>
              </a:ext>
            </a:extLst>
          </p:cNvPr>
          <p:cNvSpPr txBox="1"/>
          <p:nvPr/>
        </p:nvSpPr>
        <p:spPr>
          <a:xfrm>
            <a:off x="278296" y="511313"/>
            <a:ext cx="1008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Max E(Nuf) model is based on </a:t>
            </a:r>
            <a:r>
              <a:rPr lang="en-US" sz="2800" b="1" dirty="0">
                <a:solidFill>
                  <a:srgbClr val="FF0000"/>
                </a:solidFill>
              </a:rPr>
              <a:t>Total Analytical Error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978838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3941" r="59289" b="40242"/>
          <a:stretch/>
        </p:blipFill>
        <p:spPr>
          <a:xfrm>
            <a:off x="906606" y="706582"/>
            <a:ext cx="10055626" cy="49737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21706" y="1106905"/>
            <a:ext cx="62564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21706" y="2642936"/>
            <a:ext cx="62564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28546" y="2642936"/>
            <a:ext cx="62564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1706" y="2185921"/>
            <a:ext cx="128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Hb A1C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1706" y="2572570"/>
            <a:ext cx="878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%Hb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2157" y="2572570"/>
            <a:ext cx="878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%Hb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80001" y="4546600"/>
            <a:ext cx="767348" cy="317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720262" y="4546600"/>
            <a:ext cx="767348" cy="317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100734" y="5290333"/>
            <a:ext cx="767348" cy="3175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740995" y="5290333"/>
            <a:ext cx="767348" cy="3175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CE3C3C-EF2A-4E09-B4AC-76A7A635334C}"/>
              </a:ext>
            </a:extLst>
          </p:cNvPr>
          <p:cNvSpPr txBox="1"/>
          <p:nvPr/>
        </p:nvSpPr>
        <p:spPr>
          <a:xfrm>
            <a:off x="7828549" y="2209985"/>
            <a:ext cx="128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Hb A1C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1836D5-44C8-4327-8F8D-585EAFE76B54}"/>
              </a:ext>
            </a:extLst>
          </p:cNvPr>
          <p:cNvSpPr txBox="1"/>
          <p:nvPr/>
        </p:nvSpPr>
        <p:spPr>
          <a:xfrm>
            <a:off x="-55229" y="186436"/>
            <a:ext cx="36335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EXAMPLE</a:t>
            </a:r>
            <a:endParaRPr lang="fa-I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39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80" y="703609"/>
            <a:ext cx="8710637" cy="457200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4587587" y="5829300"/>
            <a:ext cx="2114550" cy="666750"/>
          </a:xfrm>
          <a:prstGeom prst="wedgeRectCallout">
            <a:avLst>
              <a:gd name="adj1" fmla="val 20834"/>
              <a:gd name="adj2" fmla="val -123214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Sigma: </a:t>
            </a:r>
            <a:r>
              <a:rPr lang="en-US" sz="2000" b="1" dirty="0">
                <a:solidFill>
                  <a:srgbClr val="FF0000"/>
                </a:solidFill>
              </a:rPr>
              <a:t>5.45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Patient Risk: 1 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7791450" y="5867405"/>
            <a:ext cx="2190750" cy="666750"/>
          </a:xfrm>
          <a:prstGeom prst="wedgeRectCallout">
            <a:avLst>
              <a:gd name="adj1" fmla="val -22023"/>
              <a:gd name="adj2" fmla="val -131785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Sigma: </a:t>
            </a:r>
            <a:r>
              <a:rPr lang="en-US" sz="2000" b="1" dirty="0">
                <a:solidFill>
                  <a:srgbClr val="FF0000"/>
                </a:solidFill>
              </a:rPr>
              <a:t>4.29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Patient Risk: 1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41818" y="1257300"/>
            <a:ext cx="1049482" cy="401830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51198" y="1257299"/>
            <a:ext cx="1049482" cy="401830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9554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3941" r="59289" b="40242"/>
          <a:stretch/>
        </p:blipFill>
        <p:spPr>
          <a:xfrm>
            <a:off x="906606" y="706582"/>
            <a:ext cx="10055626" cy="49737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21706" y="1106905"/>
            <a:ext cx="62564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21706" y="2642936"/>
            <a:ext cx="62564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28546" y="2642936"/>
            <a:ext cx="62564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21706" y="2572570"/>
            <a:ext cx="878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%Hb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2157" y="2572570"/>
            <a:ext cx="878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%Hb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6606" y="50542"/>
            <a:ext cx="475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</a:rPr>
              <a:t>Example: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80001" y="4546600"/>
            <a:ext cx="767348" cy="317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720262" y="4546600"/>
            <a:ext cx="767348" cy="317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100734" y="5290333"/>
            <a:ext cx="767348" cy="3175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94397" y="5277241"/>
            <a:ext cx="69321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40995" y="5290333"/>
            <a:ext cx="767348" cy="3175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C4505E-A985-432E-A3FD-9B64FA4DDC3A}"/>
              </a:ext>
            </a:extLst>
          </p:cNvPr>
          <p:cNvSpPr txBox="1"/>
          <p:nvPr/>
        </p:nvSpPr>
        <p:spPr>
          <a:xfrm>
            <a:off x="5221706" y="2185921"/>
            <a:ext cx="128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Bio. Test 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6AA41F-6369-47B0-AD89-DD9CCECC170D}"/>
              </a:ext>
            </a:extLst>
          </p:cNvPr>
          <p:cNvSpPr txBox="1"/>
          <p:nvPr/>
        </p:nvSpPr>
        <p:spPr>
          <a:xfrm>
            <a:off x="7828546" y="2174788"/>
            <a:ext cx="128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Bio. Test Y</a:t>
            </a:r>
          </a:p>
        </p:txBody>
      </p:sp>
    </p:spTree>
    <p:extLst>
      <p:ext uri="{BB962C8B-B14F-4D97-AF65-F5344CB8AC3E}">
        <p14:creationId xmlns:p14="http://schemas.microsoft.com/office/powerpoint/2010/main" val="2948625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4" r="56719" b="16406"/>
          <a:stretch/>
        </p:blipFill>
        <p:spPr bwMode="auto">
          <a:xfrm>
            <a:off x="628649" y="381000"/>
            <a:ext cx="9677401" cy="501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4686300" y="5850085"/>
            <a:ext cx="2114550" cy="666750"/>
          </a:xfrm>
          <a:prstGeom prst="wedgeRectCallout">
            <a:avLst>
              <a:gd name="adj1" fmla="val 20834"/>
              <a:gd name="adj2" fmla="val -123214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Sigma: 5.45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Patient Risk: 1 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8115300" y="5888185"/>
            <a:ext cx="2190750" cy="666750"/>
          </a:xfrm>
          <a:prstGeom prst="wedgeRectCallout">
            <a:avLst>
              <a:gd name="adj1" fmla="val -22023"/>
              <a:gd name="adj2" fmla="val -131785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Sigma: 4.29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Patient Risk: </a:t>
            </a:r>
            <a:r>
              <a:rPr lang="en-US" sz="2000" b="1" dirty="0">
                <a:solidFill>
                  <a:srgbClr val="FF0000"/>
                </a:solidFill>
              </a:rPr>
              <a:t>4 </a:t>
            </a:r>
          </a:p>
        </p:txBody>
      </p:sp>
      <p:sp>
        <p:nvSpPr>
          <p:cNvPr id="5" name="Flowchart: Alternate Process 4"/>
          <p:cNvSpPr/>
          <p:nvPr/>
        </p:nvSpPr>
        <p:spPr>
          <a:xfrm rot="20987184">
            <a:off x="5784384" y="3189261"/>
            <a:ext cx="3456358" cy="614363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655731" y="2963891"/>
            <a:ext cx="2887569" cy="960409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 rot="20987184">
            <a:off x="5881949" y="4514291"/>
            <a:ext cx="3456358" cy="614363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711879" y="4433974"/>
            <a:ext cx="2887569" cy="960409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777346" y="748146"/>
            <a:ext cx="1049482" cy="452746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22261" y="748145"/>
            <a:ext cx="1049482" cy="452746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3700" y="5799285"/>
            <a:ext cx="1968500" cy="70788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1:3.5s  </a:t>
            </a:r>
            <a:r>
              <a:rPr lang="en-US" sz="2000" b="1" dirty="0"/>
              <a:t> N=2</a:t>
            </a:r>
          </a:p>
          <a:p>
            <a:pPr algn="ctr"/>
            <a:r>
              <a:rPr lang="en-US" sz="2000" b="1" dirty="0"/>
              <a:t>M=200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0134600" y="5854917"/>
            <a:ext cx="1968500" cy="70788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1:3s  </a:t>
            </a:r>
            <a:r>
              <a:rPr lang="en-US" sz="2000" b="1" dirty="0"/>
              <a:t> N=2</a:t>
            </a:r>
          </a:p>
          <a:p>
            <a:pPr algn="ctr"/>
            <a:r>
              <a:rPr lang="en-US" sz="2000" b="1" dirty="0"/>
              <a:t>M=200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2986" y="5816663"/>
            <a:ext cx="1968500" cy="70788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1:3s  </a:t>
            </a:r>
            <a:r>
              <a:rPr lang="en-US" sz="2000" b="1" dirty="0"/>
              <a:t> N=1</a:t>
            </a:r>
          </a:p>
          <a:p>
            <a:pPr algn="ctr"/>
            <a:r>
              <a:rPr lang="en-US" sz="2000" b="1" dirty="0"/>
              <a:t>M=135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10163886" y="5872295"/>
            <a:ext cx="1968500" cy="70788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1:2.5s  </a:t>
            </a:r>
            <a:r>
              <a:rPr lang="en-US" sz="2000" b="1" dirty="0"/>
              <a:t> N=1</a:t>
            </a:r>
          </a:p>
          <a:p>
            <a:pPr algn="ctr"/>
            <a:r>
              <a:rPr lang="en-US" sz="2000" b="1" dirty="0"/>
              <a:t>M=135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81776" t="9685" r="8504" b="2256"/>
          <a:stretch/>
        </p:blipFill>
        <p:spPr>
          <a:xfrm>
            <a:off x="9496492" y="721101"/>
            <a:ext cx="956205" cy="4546935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6" name="Rectangular Callout 3">
            <a:extLst>
              <a:ext uri="{FF2B5EF4-FFF2-40B4-BE49-F238E27FC236}">
                <a16:creationId xmlns:a16="http://schemas.microsoft.com/office/drawing/2014/main" id="{22C7DB8D-EBAF-4DF5-B1FA-717FA3971802}"/>
              </a:ext>
            </a:extLst>
          </p:cNvPr>
          <p:cNvSpPr/>
          <p:nvPr/>
        </p:nvSpPr>
        <p:spPr>
          <a:xfrm>
            <a:off x="9843013" y="5375230"/>
            <a:ext cx="1693815" cy="443209"/>
          </a:xfrm>
          <a:prstGeom prst="wedgeRectCallout">
            <a:avLst>
              <a:gd name="adj1" fmla="val -22023"/>
              <a:gd name="adj2" fmla="val -131785"/>
            </a:avLst>
          </a:prstGeom>
          <a:solidFill>
            <a:srgbClr val="FFC00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Patient Risk: 1 </a:t>
            </a:r>
          </a:p>
        </p:txBody>
      </p:sp>
    </p:spTree>
    <p:extLst>
      <p:ext uri="{BB962C8B-B14F-4D97-AF65-F5344CB8AC3E}">
        <p14:creationId xmlns:p14="http://schemas.microsoft.com/office/powerpoint/2010/main" val="3414380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2" grpId="0" animBg="1"/>
      <p:bldP spid="2" grpId="1" animBg="1"/>
      <p:bldP spid="12" grpId="0" animBg="1"/>
      <p:bldP spid="12" grpId="1" animBg="1"/>
      <p:bldP spid="13" grpId="0" animBg="1"/>
      <p:bldP spid="14" grpId="0" animBg="1"/>
      <p:bldP spid="16" grpId="0" animBg="1"/>
      <p:bldP spid="16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FFDF9E-5AC9-4BA9-BBE6-934E9997C1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1566" r="51435" b="7520"/>
          <a:stretch/>
        </p:blipFill>
        <p:spPr>
          <a:xfrm>
            <a:off x="2831432" y="650102"/>
            <a:ext cx="6529137" cy="6115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412F33-2120-46BC-9B85-2C6A782FEA75}"/>
              </a:ext>
            </a:extLst>
          </p:cNvPr>
          <p:cNvSpPr txBox="1"/>
          <p:nvPr/>
        </p:nvSpPr>
        <p:spPr>
          <a:xfrm>
            <a:off x="289810" y="148149"/>
            <a:ext cx="58061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4"/>
              </a:rPr>
              <a:t>https://tools.westgard.com/frequency_calculator2.shtml</a:t>
            </a:r>
            <a:endParaRPr lang="fa-IR" dirty="0"/>
          </a:p>
          <a:p>
            <a:endParaRPr lang="fa-I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5F19E5-A023-4FC2-8CFB-193BF045B9D2}"/>
              </a:ext>
            </a:extLst>
          </p:cNvPr>
          <p:cNvSpPr/>
          <p:nvPr/>
        </p:nvSpPr>
        <p:spPr>
          <a:xfrm flipH="1">
            <a:off x="7940840" y="1828800"/>
            <a:ext cx="1347538" cy="22138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1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829D96-F32A-44D1-9C30-DBC4988DE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10" r="42090" b="14081"/>
          <a:stretch/>
        </p:blipFill>
        <p:spPr>
          <a:xfrm>
            <a:off x="2204149" y="594807"/>
            <a:ext cx="7783702" cy="56683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CEE11-FE1E-4009-8C14-AEFA0C5EF762}"/>
              </a:ext>
            </a:extLst>
          </p:cNvPr>
          <p:cNvSpPr txBox="1"/>
          <p:nvPr/>
        </p:nvSpPr>
        <p:spPr>
          <a:xfrm>
            <a:off x="509666" y="0"/>
            <a:ext cx="111826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3"/>
              </a:rPr>
              <a:t>https://tools.westgard.com/frequency_calculator3.shtml</a:t>
            </a:r>
            <a:r>
              <a:rPr lang="fa-IR" dirty="0"/>
              <a:t>.</a:t>
            </a:r>
          </a:p>
          <a:p>
            <a:endParaRPr lang="fa-I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EED227-3026-4309-997F-02E51D46A505}"/>
              </a:ext>
            </a:extLst>
          </p:cNvPr>
          <p:cNvSpPr/>
          <p:nvPr/>
        </p:nvSpPr>
        <p:spPr>
          <a:xfrm flipH="1">
            <a:off x="8566478" y="1828800"/>
            <a:ext cx="1347538" cy="22138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33CE3F-E9F9-4783-A06A-E16D2639D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818" y="946484"/>
            <a:ext cx="10797451" cy="48286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42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90" y="1661708"/>
            <a:ext cx="10515600" cy="2631948"/>
          </a:xfrm>
          <a:noFill/>
        </p:spPr>
        <p:txBody>
          <a:bodyPr>
            <a:noAutofit/>
          </a:bodyPr>
          <a:lstStyle/>
          <a:p>
            <a:pPr marL="739775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Restricted to 3s:</a:t>
            </a:r>
          </a:p>
          <a:p>
            <a:pPr marL="1071563" indent="268288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dirty="0"/>
              <a:t>Run size goes more than 1000</a:t>
            </a:r>
          </a:p>
          <a:p>
            <a:pPr marL="1071563" indent="268288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dirty="0"/>
              <a:t>Tacking large time to complete a run </a:t>
            </a:r>
          </a:p>
          <a:p>
            <a:pPr marL="1071563" indent="268288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dirty="0"/>
              <a:t>Many repeats following corrective 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BF486-6281-4E5C-819F-46076138AAF4}"/>
              </a:ext>
            </a:extLst>
          </p:cNvPr>
          <p:cNvSpPr txBox="1"/>
          <p:nvPr/>
        </p:nvSpPr>
        <p:spPr>
          <a:xfrm>
            <a:off x="627068" y="611950"/>
            <a:ext cx="11195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Impractical large run sizes for High Sigma performances </a:t>
            </a:r>
          </a:p>
        </p:txBody>
      </p:sp>
    </p:spTree>
    <p:extLst>
      <p:ext uri="{BB962C8B-B14F-4D97-AF65-F5344CB8AC3E}">
        <p14:creationId xmlns:p14="http://schemas.microsoft.com/office/powerpoint/2010/main" val="4211414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F63B16-84A7-4C3E-AA31-ABB62AF40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37" t="26188" r="13683" b="32621"/>
          <a:stretch/>
        </p:blipFill>
        <p:spPr>
          <a:xfrm>
            <a:off x="735066" y="1412922"/>
            <a:ext cx="10721869" cy="40321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6BC5AE-636C-4BF4-BC52-1CF3CDD300F7}"/>
              </a:ext>
            </a:extLst>
          </p:cNvPr>
          <p:cNvSpPr/>
          <p:nvPr/>
        </p:nvSpPr>
        <p:spPr>
          <a:xfrm>
            <a:off x="3112169" y="4010526"/>
            <a:ext cx="866274" cy="320842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E2F597-EA81-4FB9-AFE5-B15D7CF6BB34}"/>
              </a:ext>
            </a:extLst>
          </p:cNvPr>
          <p:cNvSpPr/>
          <p:nvPr/>
        </p:nvSpPr>
        <p:spPr>
          <a:xfrm>
            <a:off x="3112169" y="4455086"/>
            <a:ext cx="866274" cy="32084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FB512A-FF59-4AB0-B82A-30DEF49EB43A}"/>
              </a:ext>
            </a:extLst>
          </p:cNvPr>
          <p:cNvSpPr/>
          <p:nvPr/>
        </p:nvSpPr>
        <p:spPr>
          <a:xfrm>
            <a:off x="7467601" y="4021949"/>
            <a:ext cx="866274" cy="320842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333AF5-4AC0-4A54-B6F4-C7DEBCFE383D}"/>
              </a:ext>
            </a:extLst>
          </p:cNvPr>
          <p:cNvSpPr/>
          <p:nvPr/>
        </p:nvSpPr>
        <p:spPr>
          <a:xfrm>
            <a:off x="7467601" y="4455086"/>
            <a:ext cx="866274" cy="320842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2BE04-7EFF-4E33-92D2-D7E369451991}"/>
              </a:ext>
            </a:extLst>
          </p:cNvPr>
          <p:cNvSpPr/>
          <p:nvPr/>
        </p:nvSpPr>
        <p:spPr>
          <a:xfrm>
            <a:off x="7467601" y="4929421"/>
            <a:ext cx="866274" cy="320842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6FA6F5-0BAD-4949-BD05-6CC81B1C0777}"/>
              </a:ext>
            </a:extLst>
          </p:cNvPr>
          <p:cNvSpPr/>
          <p:nvPr/>
        </p:nvSpPr>
        <p:spPr>
          <a:xfrm>
            <a:off x="9689432" y="4042610"/>
            <a:ext cx="1283368" cy="32084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5ED446-84A9-4EAE-895E-B9F2A2E73545}"/>
              </a:ext>
            </a:extLst>
          </p:cNvPr>
          <p:cNvSpPr/>
          <p:nvPr/>
        </p:nvSpPr>
        <p:spPr>
          <a:xfrm>
            <a:off x="9689432" y="4486015"/>
            <a:ext cx="1283368" cy="32084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9DF068-1178-4ED4-94C9-95609B775671}"/>
              </a:ext>
            </a:extLst>
          </p:cNvPr>
          <p:cNvSpPr/>
          <p:nvPr/>
        </p:nvSpPr>
        <p:spPr>
          <a:xfrm>
            <a:off x="9689432" y="4929421"/>
            <a:ext cx="1283368" cy="32084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294027-611B-41B8-923F-8CD3BD2E6AFB}"/>
              </a:ext>
            </a:extLst>
          </p:cNvPr>
          <p:cNvSpPr/>
          <p:nvPr/>
        </p:nvSpPr>
        <p:spPr>
          <a:xfrm>
            <a:off x="3112169" y="3576234"/>
            <a:ext cx="866274" cy="32084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9838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FB3E04-FD68-457F-8344-FAEAE6A24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75" t="35175" r="32633" b="8818"/>
          <a:stretch/>
        </p:blipFill>
        <p:spPr>
          <a:xfrm>
            <a:off x="1042737" y="2"/>
            <a:ext cx="9245081" cy="55778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E92171A-94EC-4BEF-8A75-1BEBE18DDA04}"/>
              </a:ext>
            </a:extLst>
          </p:cNvPr>
          <p:cNvSpPr txBox="1">
            <a:spLocks/>
          </p:cNvSpPr>
          <p:nvPr/>
        </p:nvSpPr>
        <p:spPr>
          <a:xfrm>
            <a:off x="0" y="5536082"/>
            <a:ext cx="12192000" cy="1426191"/>
          </a:xfrm>
          <a:prstGeom prst="rect">
            <a:avLst/>
          </a:prstGeom>
          <a:gradFill flip="none" rotWithShape="1">
            <a:gsLst>
              <a:gs pos="89000">
                <a:schemeClr val="bg1">
                  <a:shade val="67500"/>
                  <a:satMod val="115000"/>
                </a:schemeClr>
              </a:gs>
              <a:gs pos="3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9600" b="1" dirty="0">
                <a:solidFill>
                  <a:srgbClr val="7030A0"/>
                </a:solidFill>
                <a:cs typeface="2  Bardiya" panose="00000400000000000000" pitchFamily="2" charset="-78"/>
              </a:rPr>
              <a:t>شاد باشید</a:t>
            </a:r>
            <a:endParaRPr lang="en-US" sz="9600" b="1" dirty="0">
              <a:solidFill>
                <a:srgbClr val="7030A0"/>
              </a:solidFill>
              <a:cs typeface="2 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72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830161" y="1942673"/>
          <a:ext cx="8531677" cy="4498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9893428" y="4192104"/>
            <a:ext cx="939543" cy="543340"/>
          </a:xfrm>
          <a:prstGeom prst="wedgeRectCallout">
            <a:avLst>
              <a:gd name="adj1" fmla="val -73014"/>
              <a:gd name="adj2" fmla="val 145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Incorrect results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990124" y="2343426"/>
            <a:ext cx="939543" cy="543340"/>
          </a:xfrm>
          <a:prstGeom prst="wedgeRectCallout">
            <a:avLst>
              <a:gd name="adj1" fmla="val 48289"/>
              <a:gd name="adj2" fmla="val 145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Correct results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617447" y="4463774"/>
            <a:ext cx="939543" cy="543340"/>
          </a:xfrm>
          <a:prstGeom prst="wedgeRectCallout">
            <a:avLst>
              <a:gd name="adj1" fmla="val 70856"/>
              <a:gd name="adj2" fmla="val 147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Incorrect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296" y="972978"/>
            <a:ext cx="459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Related to Sigma Metric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1563" y="1074896"/>
            <a:ext cx="308775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SM = (TEa – B) / SD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3401943"/>
            <a:ext cx="82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Bias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271C8D-4CF7-4FF2-98F4-055478E18173}"/>
              </a:ext>
            </a:extLst>
          </p:cNvPr>
          <p:cNvCxnSpPr>
            <a:cxnSpLocks/>
          </p:cNvCxnSpPr>
          <p:nvPr/>
        </p:nvCxnSpPr>
        <p:spPr>
          <a:xfrm>
            <a:off x="5470359" y="5007114"/>
            <a:ext cx="2903621" cy="48126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E83041E-ABD8-45BC-AABD-9BC818286B3B}"/>
              </a:ext>
            </a:extLst>
          </p:cNvPr>
          <p:cNvSpPr txBox="1"/>
          <p:nvPr/>
        </p:nvSpPr>
        <p:spPr>
          <a:xfrm>
            <a:off x="278296" y="511313"/>
            <a:ext cx="1008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Max E(Nuf) model is based on </a:t>
            </a:r>
            <a:r>
              <a:rPr lang="en-US" sz="2800" b="1" dirty="0">
                <a:solidFill>
                  <a:srgbClr val="FF0000"/>
                </a:solidFill>
              </a:rPr>
              <a:t>Total Analytical Error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7149762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955" y="1897036"/>
            <a:ext cx="11510525" cy="23337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72955" y="3063922"/>
            <a:ext cx="39319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831252" y="2740852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Oval 24"/>
          <p:cNvSpPr/>
          <p:nvPr/>
        </p:nvSpPr>
        <p:spPr>
          <a:xfrm>
            <a:off x="734462" y="3331468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Oval 25"/>
          <p:cNvSpPr/>
          <p:nvPr/>
        </p:nvSpPr>
        <p:spPr>
          <a:xfrm>
            <a:off x="1630047" y="3549805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Oval 26"/>
          <p:cNvSpPr/>
          <p:nvPr/>
        </p:nvSpPr>
        <p:spPr>
          <a:xfrm>
            <a:off x="845032" y="3629354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Oval 27"/>
          <p:cNvSpPr/>
          <p:nvPr/>
        </p:nvSpPr>
        <p:spPr>
          <a:xfrm>
            <a:off x="2534342" y="2482181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Oval 28"/>
          <p:cNvSpPr/>
          <p:nvPr/>
        </p:nvSpPr>
        <p:spPr>
          <a:xfrm>
            <a:off x="2691163" y="2086929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Oval 29"/>
          <p:cNvSpPr/>
          <p:nvPr/>
        </p:nvSpPr>
        <p:spPr>
          <a:xfrm>
            <a:off x="1314925" y="4369566"/>
            <a:ext cx="144000" cy="14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6" name="Oval 35"/>
          <p:cNvSpPr/>
          <p:nvPr/>
        </p:nvSpPr>
        <p:spPr>
          <a:xfrm>
            <a:off x="1170925" y="2330521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7" name="Oval 36"/>
          <p:cNvSpPr/>
          <p:nvPr/>
        </p:nvSpPr>
        <p:spPr>
          <a:xfrm>
            <a:off x="2831754" y="4269610"/>
            <a:ext cx="144000" cy="14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8" name="Oval 37"/>
          <p:cNvSpPr/>
          <p:nvPr/>
        </p:nvSpPr>
        <p:spPr>
          <a:xfrm>
            <a:off x="2263665" y="3153197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9" name="Oval 38"/>
          <p:cNvSpPr/>
          <p:nvPr/>
        </p:nvSpPr>
        <p:spPr>
          <a:xfrm>
            <a:off x="2122548" y="3161597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" name="Oval 39"/>
          <p:cNvSpPr/>
          <p:nvPr/>
        </p:nvSpPr>
        <p:spPr>
          <a:xfrm>
            <a:off x="2536936" y="3197290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1" name="Oval 40"/>
          <p:cNvSpPr/>
          <p:nvPr/>
        </p:nvSpPr>
        <p:spPr>
          <a:xfrm>
            <a:off x="1923864" y="276859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2" name="Oval 41"/>
          <p:cNvSpPr/>
          <p:nvPr/>
        </p:nvSpPr>
        <p:spPr>
          <a:xfrm>
            <a:off x="527241" y="2562927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3" name="Oval 42"/>
          <p:cNvSpPr/>
          <p:nvPr/>
        </p:nvSpPr>
        <p:spPr>
          <a:xfrm>
            <a:off x="1264646" y="3635908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4" name="Oval 43"/>
          <p:cNvSpPr/>
          <p:nvPr/>
        </p:nvSpPr>
        <p:spPr>
          <a:xfrm>
            <a:off x="344676" y="2393571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5" name="Oval 44"/>
          <p:cNvSpPr/>
          <p:nvPr/>
        </p:nvSpPr>
        <p:spPr>
          <a:xfrm>
            <a:off x="980294" y="280647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6" name="Oval 45"/>
          <p:cNvSpPr/>
          <p:nvPr/>
        </p:nvSpPr>
        <p:spPr>
          <a:xfrm>
            <a:off x="599241" y="3144097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7" name="Oval 46"/>
          <p:cNvSpPr/>
          <p:nvPr/>
        </p:nvSpPr>
        <p:spPr>
          <a:xfrm>
            <a:off x="1258275" y="3144097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8" name="Oval 47"/>
          <p:cNvSpPr/>
          <p:nvPr/>
        </p:nvSpPr>
        <p:spPr>
          <a:xfrm>
            <a:off x="1342343" y="2736239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9" name="Oval 48"/>
          <p:cNvSpPr/>
          <p:nvPr/>
        </p:nvSpPr>
        <p:spPr>
          <a:xfrm>
            <a:off x="1524314" y="3081974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0" name="Oval 49"/>
          <p:cNvSpPr/>
          <p:nvPr/>
        </p:nvSpPr>
        <p:spPr>
          <a:xfrm>
            <a:off x="1158797" y="3225974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1" name="Oval 50"/>
          <p:cNvSpPr/>
          <p:nvPr/>
        </p:nvSpPr>
        <p:spPr>
          <a:xfrm>
            <a:off x="1940660" y="3185039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2" name="Oval 51"/>
          <p:cNvSpPr/>
          <p:nvPr/>
        </p:nvSpPr>
        <p:spPr>
          <a:xfrm>
            <a:off x="1547064" y="3036490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3" name="Oval 52"/>
          <p:cNvSpPr/>
          <p:nvPr/>
        </p:nvSpPr>
        <p:spPr>
          <a:xfrm>
            <a:off x="1851864" y="3328144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4" name="Oval 53"/>
          <p:cNvSpPr/>
          <p:nvPr/>
        </p:nvSpPr>
        <p:spPr>
          <a:xfrm>
            <a:off x="1786595" y="3007609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5" name="Oval 54"/>
          <p:cNvSpPr/>
          <p:nvPr/>
        </p:nvSpPr>
        <p:spPr>
          <a:xfrm>
            <a:off x="2390342" y="1470152"/>
            <a:ext cx="144000" cy="14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6" name="Oval 55"/>
          <p:cNvSpPr/>
          <p:nvPr/>
        </p:nvSpPr>
        <p:spPr>
          <a:xfrm>
            <a:off x="1683544" y="3350390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7" name="Oval 56"/>
          <p:cNvSpPr/>
          <p:nvPr/>
        </p:nvSpPr>
        <p:spPr>
          <a:xfrm>
            <a:off x="2071016" y="2155187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8" name="Oval 57"/>
          <p:cNvSpPr/>
          <p:nvPr/>
        </p:nvSpPr>
        <p:spPr>
          <a:xfrm>
            <a:off x="2155926" y="378655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59" name="Oval 58"/>
          <p:cNvSpPr/>
          <p:nvPr/>
        </p:nvSpPr>
        <p:spPr>
          <a:xfrm>
            <a:off x="2687754" y="3583050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0" name="Oval 59"/>
          <p:cNvSpPr/>
          <p:nvPr/>
        </p:nvSpPr>
        <p:spPr>
          <a:xfrm>
            <a:off x="2891373" y="3234374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1" name="Oval 60"/>
          <p:cNvSpPr/>
          <p:nvPr/>
        </p:nvSpPr>
        <p:spPr>
          <a:xfrm>
            <a:off x="3184890" y="3378374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2" name="Oval 61"/>
          <p:cNvSpPr/>
          <p:nvPr/>
        </p:nvSpPr>
        <p:spPr>
          <a:xfrm>
            <a:off x="2914123" y="3188890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3" name="Oval 62"/>
          <p:cNvSpPr/>
          <p:nvPr/>
        </p:nvSpPr>
        <p:spPr>
          <a:xfrm>
            <a:off x="3519171" y="3016009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4" name="Oval 63"/>
          <p:cNvSpPr/>
          <p:nvPr/>
        </p:nvSpPr>
        <p:spPr>
          <a:xfrm>
            <a:off x="3270056" y="382502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5" name="Oval 64"/>
          <p:cNvSpPr/>
          <p:nvPr/>
        </p:nvSpPr>
        <p:spPr>
          <a:xfrm>
            <a:off x="2662329" y="296893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6" name="Oval 65"/>
          <p:cNvSpPr/>
          <p:nvPr/>
        </p:nvSpPr>
        <p:spPr>
          <a:xfrm>
            <a:off x="2983496" y="2561063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7" name="Oval 66"/>
          <p:cNvSpPr/>
          <p:nvPr/>
        </p:nvSpPr>
        <p:spPr>
          <a:xfrm>
            <a:off x="3232560" y="1978781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8" name="Oval 67"/>
          <p:cNvSpPr/>
          <p:nvPr/>
        </p:nvSpPr>
        <p:spPr>
          <a:xfrm>
            <a:off x="3740502" y="2822202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9" name="Oval 68"/>
          <p:cNvSpPr/>
          <p:nvPr/>
        </p:nvSpPr>
        <p:spPr>
          <a:xfrm>
            <a:off x="3917436" y="3274892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0" name="Oval 69"/>
          <p:cNvSpPr/>
          <p:nvPr/>
        </p:nvSpPr>
        <p:spPr>
          <a:xfrm>
            <a:off x="5071568" y="3626385"/>
            <a:ext cx="144000" cy="14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1" name="Oval 70"/>
          <p:cNvSpPr/>
          <p:nvPr/>
        </p:nvSpPr>
        <p:spPr>
          <a:xfrm>
            <a:off x="4409248" y="2989989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2" name="Oval 71"/>
          <p:cNvSpPr/>
          <p:nvPr/>
        </p:nvSpPr>
        <p:spPr>
          <a:xfrm>
            <a:off x="7627239" y="2143260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3" name="Oval 72"/>
          <p:cNvSpPr/>
          <p:nvPr/>
        </p:nvSpPr>
        <p:spPr>
          <a:xfrm>
            <a:off x="5085405" y="1143662"/>
            <a:ext cx="144000" cy="14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4" name="Oval 73"/>
          <p:cNvSpPr/>
          <p:nvPr/>
        </p:nvSpPr>
        <p:spPr>
          <a:xfrm>
            <a:off x="5841655" y="2295660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5" name="Oval 74"/>
          <p:cNvSpPr/>
          <p:nvPr/>
        </p:nvSpPr>
        <p:spPr>
          <a:xfrm>
            <a:off x="6114926" y="1971258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6" name="Oval 75"/>
          <p:cNvSpPr/>
          <p:nvPr/>
        </p:nvSpPr>
        <p:spPr>
          <a:xfrm>
            <a:off x="6975819" y="1911059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7" name="Oval 76"/>
          <p:cNvSpPr/>
          <p:nvPr/>
        </p:nvSpPr>
        <p:spPr>
          <a:xfrm>
            <a:off x="3126056" y="3569059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8" name="Oval 77"/>
          <p:cNvSpPr/>
          <p:nvPr/>
        </p:nvSpPr>
        <p:spPr>
          <a:xfrm>
            <a:off x="4558284" y="1948939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9" name="Oval 78"/>
          <p:cNvSpPr/>
          <p:nvPr/>
        </p:nvSpPr>
        <p:spPr>
          <a:xfrm>
            <a:off x="7316223" y="2286560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0" name="Oval 79"/>
          <p:cNvSpPr/>
          <p:nvPr/>
        </p:nvSpPr>
        <p:spPr>
          <a:xfrm>
            <a:off x="6774249" y="2286560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1" name="Oval 80"/>
          <p:cNvSpPr/>
          <p:nvPr/>
        </p:nvSpPr>
        <p:spPr>
          <a:xfrm>
            <a:off x="4497256" y="2397318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2" name="Oval 81"/>
          <p:cNvSpPr/>
          <p:nvPr/>
        </p:nvSpPr>
        <p:spPr>
          <a:xfrm>
            <a:off x="4436539" y="2846118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3" name="Oval 82"/>
          <p:cNvSpPr/>
          <p:nvPr/>
        </p:nvSpPr>
        <p:spPr>
          <a:xfrm>
            <a:off x="5125054" y="2178953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4" name="Oval 83"/>
          <p:cNvSpPr/>
          <p:nvPr/>
        </p:nvSpPr>
        <p:spPr>
          <a:xfrm>
            <a:off x="7002321" y="2627753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5" name="Oval 84"/>
          <p:cNvSpPr/>
          <p:nvPr/>
        </p:nvSpPr>
        <p:spPr>
          <a:xfrm>
            <a:off x="6735496" y="2492853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6" name="Oval 85"/>
          <p:cNvSpPr/>
          <p:nvPr/>
        </p:nvSpPr>
        <p:spPr>
          <a:xfrm>
            <a:off x="5566334" y="2797653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7" name="Oval 86"/>
          <p:cNvSpPr/>
          <p:nvPr/>
        </p:nvSpPr>
        <p:spPr>
          <a:xfrm>
            <a:off x="5487425" y="2791524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8" name="Oval 87"/>
          <p:cNvSpPr/>
          <p:nvPr/>
        </p:nvSpPr>
        <p:spPr>
          <a:xfrm>
            <a:off x="6252104" y="3053065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9" name="Oval 88"/>
          <p:cNvSpPr/>
          <p:nvPr/>
        </p:nvSpPr>
        <p:spPr>
          <a:xfrm>
            <a:off x="6892390" y="1571344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0" name="Oval 89"/>
          <p:cNvSpPr/>
          <p:nvPr/>
        </p:nvSpPr>
        <p:spPr>
          <a:xfrm>
            <a:off x="6492113" y="2331353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1" name="Oval 90"/>
          <p:cNvSpPr/>
          <p:nvPr/>
        </p:nvSpPr>
        <p:spPr>
          <a:xfrm>
            <a:off x="6260094" y="2631604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2" name="Oval 91"/>
          <p:cNvSpPr/>
          <p:nvPr/>
        </p:nvSpPr>
        <p:spPr>
          <a:xfrm>
            <a:off x="3537455" y="3437328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3" name="Oval 92"/>
          <p:cNvSpPr/>
          <p:nvPr/>
        </p:nvSpPr>
        <p:spPr>
          <a:xfrm>
            <a:off x="3685912" y="3466453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4" name="Oval 93"/>
          <p:cNvSpPr/>
          <p:nvPr/>
        </p:nvSpPr>
        <p:spPr>
          <a:xfrm>
            <a:off x="5071569" y="3006164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5" name="Oval 94"/>
          <p:cNvSpPr/>
          <p:nvPr/>
        </p:nvSpPr>
        <p:spPr>
          <a:xfrm>
            <a:off x="4409383" y="2826412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6" name="Oval 95"/>
          <p:cNvSpPr/>
          <p:nvPr/>
        </p:nvSpPr>
        <p:spPr>
          <a:xfrm>
            <a:off x="6398740" y="1378666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7" name="Oval 96"/>
          <p:cNvSpPr/>
          <p:nvPr/>
        </p:nvSpPr>
        <p:spPr>
          <a:xfrm>
            <a:off x="4601768" y="1449148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8" name="Oval 97"/>
          <p:cNvSpPr/>
          <p:nvPr/>
        </p:nvSpPr>
        <p:spPr>
          <a:xfrm>
            <a:off x="7779640" y="153138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9" name="Oval 98"/>
          <p:cNvSpPr/>
          <p:nvPr/>
        </p:nvSpPr>
        <p:spPr>
          <a:xfrm>
            <a:off x="6034128" y="1630308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0" name="Oval 99"/>
          <p:cNvSpPr/>
          <p:nvPr/>
        </p:nvSpPr>
        <p:spPr>
          <a:xfrm>
            <a:off x="4123596" y="150636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1" name="Oval 100"/>
          <p:cNvSpPr/>
          <p:nvPr/>
        </p:nvSpPr>
        <p:spPr>
          <a:xfrm>
            <a:off x="5432831" y="2286557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2" name="Oval 101"/>
          <p:cNvSpPr/>
          <p:nvPr/>
        </p:nvSpPr>
        <p:spPr>
          <a:xfrm>
            <a:off x="6321721" y="159264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3" name="Oval 102"/>
          <p:cNvSpPr/>
          <p:nvPr/>
        </p:nvSpPr>
        <p:spPr>
          <a:xfrm>
            <a:off x="4300064" y="2013603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4" name="Oval 103"/>
          <p:cNvSpPr/>
          <p:nvPr/>
        </p:nvSpPr>
        <p:spPr>
          <a:xfrm>
            <a:off x="4836266" y="2013603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5" name="Oval 104"/>
          <p:cNvSpPr/>
          <p:nvPr/>
        </p:nvSpPr>
        <p:spPr>
          <a:xfrm>
            <a:off x="4497257" y="2124361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6" name="Oval 105"/>
          <p:cNvSpPr/>
          <p:nvPr/>
        </p:nvSpPr>
        <p:spPr>
          <a:xfrm>
            <a:off x="6947734" y="2573161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7" name="Oval 106"/>
          <p:cNvSpPr/>
          <p:nvPr/>
        </p:nvSpPr>
        <p:spPr>
          <a:xfrm>
            <a:off x="5125055" y="190599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8" name="Oval 107"/>
          <p:cNvSpPr/>
          <p:nvPr/>
        </p:nvSpPr>
        <p:spPr>
          <a:xfrm>
            <a:off x="5064338" y="235479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0" name="Oval 109"/>
          <p:cNvSpPr/>
          <p:nvPr/>
        </p:nvSpPr>
        <p:spPr>
          <a:xfrm>
            <a:off x="5566335" y="252469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1" name="Oval 110"/>
          <p:cNvSpPr/>
          <p:nvPr/>
        </p:nvSpPr>
        <p:spPr>
          <a:xfrm>
            <a:off x="5200818" y="256709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2" name="Oval 111"/>
          <p:cNvSpPr/>
          <p:nvPr/>
        </p:nvSpPr>
        <p:spPr>
          <a:xfrm>
            <a:off x="6252105" y="2780108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4" name="Oval 113"/>
          <p:cNvSpPr/>
          <p:nvPr/>
        </p:nvSpPr>
        <p:spPr>
          <a:xfrm>
            <a:off x="6492114" y="205839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5" name="Oval 114"/>
          <p:cNvSpPr/>
          <p:nvPr/>
        </p:nvSpPr>
        <p:spPr>
          <a:xfrm>
            <a:off x="6260095" y="2358647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6" name="Oval 115"/>
          <p:cNvSpPr/>
          <p:nvPr/>
        </p:nvSpPr>
        <p:spPr>
          <a:xfrm>
            <a:off x="1974756" y="258904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7" name="Oval 116"/>
          <p:cNvSpPr/>
          <p:nvPr/>
        </p:nvSpPr>
        <p:spPr>
          <a:xfrm>
            <a:off x="2127156" y="274144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8" name="Oval 117"/>
          <p:cNvSpPr/>
          <p:nvPr/>
        </p:nvSpPr>
        <p:spPr>
          <a:xfrm>
            <a:off x="1787355" y="2356845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9" name="Oval 118"/>
          <p:cNvSpPr/>
          <p:nvPr/>
        </p:nvSpPr>
        <p:spPr>
          <a:xfrm>
            <a:off x="2438689" y="2916393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0" name="Oval 119"/>
          <p:cNvSpPr/>
          <p:nvPr/>
        </p:nvSpPr>
        <p:spPr>
          <a:xfrm>
            <a:off x="1978536" y="2700537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1" name="Oval 120"/>
          <p:cNvSpPr/>
          <p:nvPr/>
        </p:nvSpPr>
        <p:spPr>
          <a:xfrm>
            <a:off x="1012693" y="313062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2" name="Oval 121"/>
          <p:cNvSpPr/>
          <p:nvPr/>
        </p:nvSpPr>
        <p:spPr>
          <a:xfrm>
            <a:off x="1034966" y="2738417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3" name="Oval 122"/>
          <p:cNvSpPr/>
          <p:nvPr/>
        </p:nvSpPr>
        <p:spPr>
          <a:xfrm>
            <a:off x="2186407" y="3076038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4" name="Oval 123"/>
          <p:cNvSpPr/>
          <p:nvPr/>
        </p:nvSpPr>
        <p:spPr>
          <a:xfrm>
            <a:off x="1601736" y="2804655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5" name="Oval 124"/>
          <p:cNvSpPr/>
          <p:nvPr/>
        </p:nvSpPr>
        <p:spPr>
          <a:xfrm>
            <a:off x="7970711" y="239119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6" name="Oval 125"/>
          <p:cNvSpPr/>
          <p:nvPr/>
        </p:nvSpPr>
        <p:spPr>
          <a:xfrm>
            <a:off x="6595576" y="3301001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7" name="Oval 126"/>
          <p:cNvSpPr/>
          <p:nvPr/>
        </p:nvSpPr>
        <p:spPr>
          <a:xfrm>
            <a:off x="5468527" y="2153932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8" name="Oval 127"/>
          <p:cNvSpPr/>
          <p:nvPr/>
        </p:nvSpPr>
        <p:spPr>
          <a:xfrm>
            <a:off x="5407810" y="2602732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9" name="Oval 128"/>
          <p:cNvSpPr/>
          <p:nvPr/>
        </p:nvSpPr>
        <p:spPr>
          <a:xfrm>
            <a:off x="5909807" y="2772632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0" name="Oval 129"/>
          <p:cNvSpPr/>
          <p:nvPr/>
        </p:nvSpPr>
        <p:spPr>
          <a:xfrm>
            <a:off x="6595577" y="3028044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2" name="Oval 131"/>
          <p:cNvSpPr/>
          <p:nvPr/>
        </p:nvSpPr>
        <p:spPr>
          <a:xfrm>
            <a:off x="6486392" y="3205465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3" name="Oval 132"/>
          <p:cNvSpPr/>
          <p:nvPr/>
        </p:nvSpPr>
        <p:spPr>
          <a:xfrm>
            <a:off x="5359343" y="205839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4" name="Oval 133"/>
          <p:cNvSpPr/>
          <p:nvPr/>
        </p:nvSpPr>
        <p:spPr>
          <a:xfrm>
            <a:off x="5298626" y="250719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5" name="Oval 134"/>
          <p:cNvSpPr/>
          <p:nvPr/>
        </p:nvSpPr>
        <p:spPr>
          <a:xfrm>
            <a:off x="5800623" y="257549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6" name="Oval 135"/>
          <p:cNvSpPr/>
          <p:nvPr/>
        </p:nvSpPr>
        <p:spPr>
          <a:xfrm>
            <a:off x="6486393" y="2932508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7" name="Oval 136"/>
          <p:cNvSpPr/>
          <p:nvPr/>
        </p:nvSpPr>
        <p:spPr>
          <a:xfrm>
            <a:off x="7261019" y="2295660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8" name="Oval 137"/>
          <p:cNvSpPr/>
          <p:nvPr/>
        </p:nvSpPr>
        <p:spPr>
          <a:xfrm>
            <a:off x="7823868" y="3205465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9" name="Oval 138"/>
          <p:cNvSpPr/>
          <p:nvPr/>
        </p:nvSpPr>
        <p:spPr>
          <a:xfrm>
            <a:off x="4758835" y="205839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0" name="Oval 139"/>
          <p:cNvSpPr/>
          <p:nvPr/>
        </p:nvSpPr>
        <p:spPr>
          <a:xfrm>
            <a:off x="4698118" y="250719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1" name="Oval 140"/>
          <p:cNvSpPr/>
          <p:nvPr/>
        </p:nvSpPr>
        <p:spPr>
          <a:xfrm>
            <a:off x="5077283" y="267709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2" name="Oval 141"/>
          <p:cNvSpPr/>
          <p:nvPr/>
        </p:nvSpPr>
        <p:spPr>
          <a:xfrm>
            <a:off x="6101995" y="2946137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792"/>
          <a:stretch/>
        </p:blipFill>
        <p:spPr>
          <a:xfrm>
            <a:off x="1445399" y="890053"/>
            <a:ext cx="688201" cy="958665"/>
          </a:xfrm>
          <a:prstGeom prst="rect">
            <a:avLst/>
          </a:prstGeom>
        </p:spPr>
      </p:pic>
      <p:cxnSp>
        <p:nvCxnSpPr>
          <p:cNvPr id="146" name="Straight Connector 145"/>
          <p:cNvCxnSpPr/>
          <p:nvPr/>
        </p:nvCxnSpPr>
        <p:spPr>
          <a:xfrm>
            <a:off x="1827539" y="1868079"/>
            <a:ext cx="0" cy="237744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3740507" y="1406930"/>
            <a:ext cx="0" cy="2794628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val 148"/>
          <p:cNvSpPr/>
          <p:nvPr/>
        </p:nvSpPr>
        <p:spPr>
          <a:xfrm>
            <a:off x="7784253" y="1965178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0" name="Oval 149"/>
          <p:cNvSpPr/>
          <p:nvPr/>
        </p:nvSpPr>
        <p:spPr>
          <a:xfrm>
            <a:off x="7107131" y="2120542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1" name="Oval 150"/>
          <p:cNvSpPr/>
          <p:nvPr/>
        </p:nvSpPr>
        <p:spPr>
          <a:xfrm>
            <a:off x="7209313" y="2602731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2" name="Oval 151"/>
          <p:cNvSpPr/>
          <p:nvPr/>
        </p:nvSpPr>
        <p:spPr>
          <a:xfrm>
            <a:off x="7986632" y="150636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3" name="Oval 152"/>
          <p:cNvSpPr/>
          <p:nvPr/>
        </p:nvSpPr>
        <p:spPr>
          <a:xfrm>
            <a:off x="8177703" y="2366174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4" name="Oval 153"/>
          <p:cNvSpPr/>
          <p:nvPr/>
        </p:nvSpPr>
        <p:spPr>
          <a:xfrm>
            <a:off x="7468011" y="2270638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5" name="Oval 154"/>
          <p:cNvSpPr/>
          <p:nvPr/>
        </p:nvSpPr>
        <p:spPr>
          <a:xfrm>
            <a:off x="8030860" y="3180443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6" name="Oval 155"/>
          <p:cNvSpPr/>
          <p:nvPr/>
        </p:nvSpPr>
        <p:spPr>
          <a:xfrm>
            <a:off x="7986631" y="2434414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7" name="Oval 156"/>
          <p:cNvSpPr/>
          <p:nvPr/>
        </p:nvSpPr>
        <p:spPr>
          <a:xfrm>
            <a:off x="7133641" y="2577714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8" name="Oval 157"/>
          <p:cNvSpPr/>
          <p:nvPr/>
        </p:nvSpPr>
        <p:spPr>
          <a:xfrm>
            <a:off x="7361713" y="2918907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9" name="Oval 158"/>
          <p:cNvSpPr/>
          <p:nvPr/>
        </p:nvSpPr>
        <p:spPr>
          <a:xfrm>
            <a:off x="8138735" y="200824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0" name="Oval 159"/>
          <p:cNvSpPr/>
          <p:nvPr/>
        </p:nvSpPr>
        <p:spPr>
          <a:xfrm>
            <a:off x="8330103" y="2682350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1" name="Oval 160"/>
          <p:cNvSpPr/>
          <p:nvPr/>
        </p:nvSpPr>
        <p:spPr>
          <a:xfrm>
            <a:off x="7620411" y="2586814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2" name="Oval 161"/>
          <p:cNvSpPr/>
          <p:nvPr/>
        </p:nvSpPr>
        <p:spPr>
          <a:xfrm>
            <a:off x="7157804" y="3210725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3" name="Oval 162"/>
          <p:cNvSpPr/>
          <p:nvPr/>
        </p:nvSpPr>
        <p:spPr>
          <a:xfrm>
            <a:off x="8439286" y="243668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4" name="Oval 163"/>
          <p:cNvSpPr/>
          <p:nvPr/>
        </p:nvSpPr>
        <p:spPr>
          <a:xfrm>
            <a:off x="7586296" y="257998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5" name="Oval 164"/>
          <p:cNvSpPr/>
          <p:nvPr/>
        </p:nvSpPr>
        <p:spPr>
          <a:xfrm>
            <a:off x="7814368" y="2921179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6" name="Oval 165"/>
          <p:cNvSpPr/>
          <p:nvPr/>
        </p:nvSpPr>
        <p:spPr>
          <a:xfrm>
            <a:off x="8128218" y="1678786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7" name="Oval 166"/>
          <p:cNvSpPr/>
          <p:nvPr/>
        </p:nvSpPr>
        <p:spPr>
          <a:xfrm>
            <a:off x="8619445" y="2617188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9" name="Oval 168"/>
          <p:cNvSpPr/>
          <p:nvPr/>
        </p:nvSpPr>
        <p:spPr>
          <a:xfrm>
            <a:off x="8498575" y="3061989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0" name="Oval 169"/>
          <p:cNvSpPr/>
          <p:nvPr/>
        </p:nvSpPr>
        <p:spPr>
          <a:xfrm>
            <a:off x="8591686" y="258908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1" name="Oval 170"/>
          <p:cNvSpPr/>
          <p:nvPr/>
        </p:nvSpPr>
        <p:spPr>
          <a:xfrm>
            <a:off x="7738696" y="273238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2" name="Oval 171"/>
          <p:cNvSpPr/>
          <p:nvPr/>
        </p:nvSpPr>
        <p:spPr>
          <a:xfrm>
            <a:off x="7966768" y="3073579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3" name="Oval 172"/>
          <p:cNvSpPr/>
          <p:nvPr/>
        </p:nvSpPr>
        <p:spPr>
          <a:xfrm>
            <a:off x="8744087" y="1977208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4" name="Oval 173"/>
          <p:cNvSpPr/>
          <p:nvPr/>
        </p:nvSpPr>
        <p:spPr>
          <a:xfrm>
            <a:off x="8935158" y="2837022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5" name="Oval 174"/>
          <p:cNvSpPr/>
          <p:nvPr/>
        </p:nvSpPr>
        <p:spPr>
          <a:xfrm>
            <a:off x="8268008" y="1071061"/>
            <a:ext cx="144000" cy="14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6" name="Oval 175"/>
          <p:cNvSpPr/>
          <p:nvPr/>
        </p:nvSpPr>
        <p:spPr>
          <a:xfrm>
            <a:off x="8708803" y="3215032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8" name="TextBox 177"/>
          <p:cNvSpPr txBox="1"/>
          <p:nvPr/>
        </p:nvSpPr>
        <p:spPr>
          <a:xfrm rot="16200000">
            <a:off x="-540769" y="2619898"/>
            <a:ext cx="131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Target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76099" y="4177570"/>
            <a:ext cx="131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-TEa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76099" y="1558908"/>
            <a:ext cx="131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+TEa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1517093" y="556968"/>
            <a:ext cx="51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QC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464706" y="517966"/>
            <a:ext cx="51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QC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5477228" y="585414"/>
            <a:ext cx="51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QC</a:t>
            </a:r>
          </a:p>
        </p:txBody>
      </p:sp>
      <p:cxnSp>
        <p:nvCxnSpPr>
          <p:cNvPr id="189" name="Straight Connector 188"/>
          <p:cNvCxnSpPr/>
          <p:nvPr/>
        </p:nvCxnSpPr>
        <p:spPr>
          <a:xfrm>
            <a:off x="5680768" y="1395554"/>
            <a:ext cx="0" cy="2794628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7171838" y="635546"/>
            <a:ext cx="51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QC</a:t>
            </a:r>
          </a:p>
        </p:txBody>
      </p:sp>
      <p:cxnSp>
        <p:nvCxnSpPr>
          <p:cNvPr id="194" name="Straight Connector 193"/>
          <p:cNvCxnSpPr/>
          <p:nvPr/>
        </p:nvCxnSpPr>
        <p:spPr>
          <a:xfrm>
            <a:off x="7429977" y="1452418"/>
            <a:ext cx="0" cy="2794628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>
            <a:off x="8921033" y="591080"/>
            <a:ext cx="518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QC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99" name="Straight Connector 198"/>
          <p:cNvCxnSpPr/>
          <p:nvPr/>
        </p:nvCxnSpPr>
        <p:spPr>
          <a:xfrm>
            <a:off x="9161046" y="1439708"/>
            <a:ext cx="0" cy="279462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Oval 203"/>
          <p:cNvSpPr/>
          <p:nvPr/>
        </p:nvSpPr>
        <p:spPr>
          <a:xfrm>
            <a:off x="9377003" y="2649820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5" name="Oval 204"/>
          <p:cNvSpPr/>
          <p:nvPr/>
        </p:nvSpPr>
        <p:spPr>
          <a:xfrm>
            <a:off x="9280213" y="324043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6" name="Oval 205"/>
          <p:cNvSpPr/>
          <p:nvPr/>
        </p:nvSpPr>
        <p:spPr>
          <a:xfrm>
            <a:off x="10232901" y="3234374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7" name="Oval 206"/>
          <p:cNvSpPr/>
          <p:nvPr/>
        </p:nvSpPr>
        <p:spPr>
          <a:xfrm>
            <a:off x="9391407" y="3445001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8" name="Oval 207"/>
          <p:cNvSpPr/>
          <p:nvPr/>
        </p:nvSpPr>
        <p:spPr>
          <a:xfrm>
            <a:off x="9836739" y="237621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0" name="Oval 209"/>
          <p:cNvSpPr/>
          <p:nvPr/>
        </p:nvSpPr>
        <p:spPr>
          <a:xfrm>
            <a:off x="9495535" y="3378033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1" name="Oval 210"/>
          <p:cNvSpPr/>
          <p:nvPr/>
        </p:nvSpPr>
        <p:spPr>
          <a:xfrm>
            <a:off x="9144992" y="3053065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2" name="Oval 211"/>
          <p:cNvSpPr/>
          <p:nvPr/>
        </p:nvSpPr>
        <p:spPr>
          <a:xfrm>
            <a:off x="9804026" y="3053065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3" name="Oval 212"/>
          <p:cNvSpPr/>
          <p:nvPr/>
        </p:nvSpPr>
        <p:spPr>
          <a:xfrm>
            <a:off x="11390516" y="2561823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4" name="Oval 213"/>
          <p:cNvSpPr/>
          <p:nvPr/>
        </p:nvSpPr>
        <p:spPr>
          <a:xfrm>
            <a:off x="10092869" y="3191201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5" name="Oval 214"/>
          <p:cNvSpPr/>
          <p:nvPr/>
        </p:nvSpPr>
        <p:spPr>
          <a:xfrm>
            <a:off x="9558444" y="3039594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6" name="Oval 215"/>
          <p:cNvSpPr/>
          <p:nvPr/>
        </p:nvSpPr>
        <p:spPr>
          <a:xfrm>
            <a:off x="9650811" y="282493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7" name="Oval 216"/>
          <p:cNvSpPr/>
          <p:nvPr/>
        </p:nvSpPr>
        <p:spPr>
          <a:xfrm>
            <a:off x="10161368" y="2877440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3" name="Oval 232"/>
          <p:cNvSpPr/>
          <p:nvPr/>
        </p:nvSpPr>
        <p:spPr>
          <a:xfrm>
            <a:off x="9841939" y="272398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4" name="Oval 233"/>
          <p:cNvSpPr/>
          <p:nvPr/>
        </p:nvSpPr>
        <p:spPr>
          <a:xfrm>
            <a:off x="10737638" y="3065253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5" name="Oval 234"/>
          <p:cNvSpPr/>
          <p:nvPr/>
        </p:nvSpPr>
        <p:spPr>
          <a:xfrm>
            <a:off x="11115125" y="2844259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6" name="Oval 235"/>
          <p:cNvSpPr/>
          <p:nvPr/>
        </p:nvSpPr>
        <p:spPr>
          <a:xfrm>
            <a:off x="10083950" y="1695714"/>
            <a:ext cx="144000" cy="14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7" name="Oval 236"/>
          <p:cNvSpPr/>
          <p:nvPr/>
        </p:nvSpPr>
        <p:spPr>
          <a:xfrm>
            <a:off x="10481823" y="346512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8" name="Oval 237"/>
          <p:cNvSpPr/>
          <p:nvPr/>
        </p:nvSpPr>
        <p:spPr>
          <a:xfrm>
            <a:off x="10188444" y="2932499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9" name="Oval 238"/>
          <p:cNvSpPr/>
          <p:nvPr/>
        </p:nvSpPr>
        <p:spPr>
          <a:xfrm>
            <a:off x="9916619" y="269458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0" name="Oval 239"/>
          <p:cNvSpPr/>
          <p:nvPr/>
        </p:nvSpPr>
        <p:spPr>
          <a:xfrm>
            <a:off x="10379456" y="276859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2" name="Oval 241"/>
          <p:cNvSpPr/>
          <p:nvPr/>
        </p:nvSpPr>
        <p:spPr>
          <a:xfrm>
            <a:off x="10654655" y="2551938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3" name="Oval 242"/>
          <p:cNvSpPr/>
          <p:nvPr/>
        </p:nvSpPr>
        <p:spPr>
          <a:xfrm>
            <a:off x="9928324" y="3246303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5" name="Oval 244"/>
          <p:cNvSpPr/>
          <p:nvPr/>
        </p:nvSpPr>
        <p:spPr>
          <a:xfrm>
            <a:off x="10709327" y="2320103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6" name="Oval 245"/>
          <p:cNvSpPr/>
          <p:nvPr/>
        </p:nvSpPr>
        <p:spPr>
          <a:xfrm>
            <a:off x="10757723" y="2733980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7" name="Oval 246"/>
          <p:cNvSpPr/>
          <p:nvPr/>
        </p:nvSpPr>
        <p:spPr>
          <a:xfrm>
            <a:off x="10660933" y="332459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8" name="Oval 247"/>
          <p:cNvSpPr/>
          <p:nvPr/>
        </p:nvSpPr>
        <p:spPr>
          <a:xfrm>
            <a:off x="11556518" y="3542933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9" name="Oval 248"/>
          <p:cNvSpPr/>
          <p:nvPr/>
        </p:nvSpPr>
        <p:spPr>
          <a:xfrm>
            <a:off x="11301448" y="2189538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50" name="Oval 249"/>
          <p:cNvSpPr/>
          <p:nvPr/>
        </p:nvSpPr>
        <p:spPr>
          <a:xfrm>
            <a:off x="9853626" y="386879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1" name="Oval 250"/>
          <p:cNvSpPr/>
          <p:nvPr/>
        </p:nvSpPr>
        <p:spPr>
          <a:xfrm>
            <a:off x="11256746" y="4324312"/>
            <a:ext cx="144000" cy="14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2" name="Oval 251"/>
          <p:cNvSpPr/>
          <p:nvPr/>
        </p:nvSpPr>
        <p:spPr>
          <a:xfrm>
            <a:off x="10983642" y="3477805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3" name="Oval 252"/>
          <p:cNvSpPr/>
          <p:nvPr/>
        </p:nvSpPr>
        <p:spPr>
          <a:xfrm>
            <a:off x="10525712" y="3137225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4" name="Oval 253"/>
          <p:cNvSpPr/>
          <p:nvPr/>
        </p:nvSpPr>
        <p:spPr>
          <a:xfrm>
            <a:off x="11280020" y="3246303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5" name="Oval 254"/>
          <p:cNvSpPr/>
          <p:nvPr/>
        </p:nvSpPr>
        <p:spPr>
          <a:xfrm>
            <a:off x="11268814" y="2729367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6" name="Oval 255"/>
          <p:cNvSpPr/>
          <p:nvPr/>
        </p:nvSpPr>
        <p:spPr>
          <a:xfrm>
            <a:off x="11473535" y="3029618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7" name="Oval 256"/>
          <p:cNvSpPr/>
          <p:nvPr/>
        </p:nvSpPr>
        <p:spPr>
          <a:xfrm>
            <a:off x="10939164" y="3123754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8" name="Oval 257"/>
          <p:cNvSpPr/>
          <p:nvPr/>
        </p:nvSpPr>
        <p:spPr>
          <a:xfrm>
            <a:off x="10961437" y="2731545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9" name="Oval 258"/>
          <p:cNvSpPr/>
          <p:nvPr/>
        </p:nvSpPr>
        <p:spPr>
          <a:xfrm>
            <a:off x="11528207" y="2797783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0" name="Oval 259"/>
          <p:cNvSpPr/>
          <p:nvPr/>
        </p:nvSpPr>
        <p:spPr>
          <a:xfrm>
            <a:off x="3371424" y="3141821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1" name="Oval 260"/>
          <p:cNvSpPr/>
          <p:nvPr/>
        </p:nvSpPr>
        <p:spPr>
          <a:xfrm>
            <a:off x="3167743" y="2778015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2" name="Oval 261"/>
          <p:cNvSpPr/>
          <p:nvPr/>
        </p:nvSpPr>
        <p:spPr>
          <a:xfrm>
            <a:off x="2654823" y="3025114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3" name="Oval 262"/>
          <p:cNvSpPr/>
          <p:nvPr/>
        </p:nvSpPr>
        <p:spPr>
          <a:xfrm>
            <a:off x="3835717" y="2865310"/>
            <a:ext cx="191391" cy="13875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4" name="Oval 263"/>
          <p:cNvSpPr/>
          <p:nvPr/>
        </p:nvSpPr>
        <p:spPr>
          <a:xfrm>
            <a:off x="3523824" y="2993967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5" name="Oval 264"/>
          <p:cNvSpPr/>
          <p:nvPr/>
        </p:nvSpPr>
        <p:spPr>
          <a:xfrm>
            <a:off x="3934310" y="2673088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6" name="Oval 265"/>
          <p:cNvSpPr/>
          <p:nvPr/>
        </p:nvSpPr>
        <p:spPr>
          <a:xfrm>
            <a:off x="2807223" y="2877260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7" name="Oval 266"/>
          <p:cNvSpPr/>
          <p:nvPr/>
        </p:nvSpPr>
        <p:spPr>
          <a:xfrm>
            <a:off x="3387315" y="258221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8" name="Oval 267"/>
          <p:cNvSpPr/>
          <p:nvPr/>
        </p:nvSpPr>
        <p:spPr>
          <a:xfrm>
            <a:off x="3007472" y="3146367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9" name="Oval 268"/>
          <p:cNvSpPr/>
          <p:nvPr/>
        </p:nvSpPr>
        <p:spPr>
          <a:xfrm>
            <a:off x="1902604" y="3219144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0" name="Oval 269"/>
          <p:cNvSpPr/>
          <p:nvPr/>
        </p:nvSpPr>
        <p:spPr>
          <a:xfrm>
            <a:off x="2290871" y="3029660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1" name="Oval 270"/>
          <p:cNvSpPr/>
          <p:nvPr/>
        </p:nvSpPr>
        <p:spPr>
          <a:xfrm>
            <a:off x="2870963" y="273461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72" name="Picture 2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23"/>
          <a:stretch/>
        </p:blipFill>
        <p:spPr>
          <a:xfrm>
            <a:off x="10360486" y="897268"/>
            <a:ext cx="652071" cy="958665"/>
          </a:xfrm>
          <a:prstGeom prst="rect">
            <a:avLst/>
          </a:prstGeom>
        </p:spPr>
      </p:pic>
      <p:sp>
        <p:nvSpPr>
          <p:cNvPr id="273" name="TextBox 272"/>
          <p:cNvSpPr txBox="1"/>
          <p:nvPr/>
        </p:nvSpPr>
        <p:spPr>
          <a:xfrm>
            <a:off x="10527715" y="550535"/>
            <a:ext cx="51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QC</a:t>
            </a:r>
          </a:p>
        </p:txBody>
      </p:sp>
      <p:cxnSp>
        <p:nvCxnSpPr>
          <p:cNvPr id="274" name="Straight Connector 273"/>
          <p:cNvCxnSpPr/>
          <p:nvPr/>
        </p:nvCxnSpPr>
        <p:spPr>
          <a:xfrm>
            <a:off x="10703966" y="1871813"/>
            <a:ext cx="0" cy="241200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V="1">
            <a:off x="4200742" y="2497085"/>
            <a:ext cx="49377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Box 277"/>
          <p:cNvSpPr txBox="1"/>
          <p:nvPr/>
        </p:nvSpPr>
        <p:spPr>
          <a:xfrm>
            <a:off x="45693" y="69764"/>
            <a:ext cx="8351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Schematic view of Max E(Nuf) model</a:t>
            </a:r>
          </a:p>
        </p:txBody>
      </p:sp>
      <p:sp>
        <p:nvSpPr>
          <p:cNvPr id="279" name="Oval 278"/>
          <p:cNvSpPr/>
          <p:nvPr/>
        </p:nvSpPr>
        <p:spPr>
          <a:xfrm>
            <a:off x="368249" y="2841733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0" name="Oval 279"/>
          <p:cNvSpPr/>
          <p:nvPr/>
        </p:nvSpPr>
        <p:spPr>
          <a:xfrm>
            <a:off x="478819" y="3139619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1" name="Oval 280"/>
          <p:cNvSpPr/>
          <p:nvPr/>
        </p:nvSpPr>
        <p:spPr>
          <a:xfrm>
            <a:off x="897429" y="1689725"/>
            <a:ext cx="144000" cy="14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2" name="Oval 281"/>
          <p:cNvSpPr/>
          <p:nvPr/>
        </p:nvSpPr>
        <p:spPr>
          <a:xfrm>
            <a:off x="607581" y="2804655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3" name="Oval 282"/>
          <p:cNvSpPr/>
          <p:nvPr/>
        </p:nvSpPr>
        <p:spPr>
          <a:xfrm>
            <a:off x="792584" y="2736239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Rectangle 1"/>
          <p:cNvSpPr/>
          <p:nvPr/>
        </p:nvSpPr>
        <p:spPr>
          <a:xfrm>
            <a:off x="4108180" y="1194467"/>
            <a:ext cx="5037972" cy="3785652"/>
          </a:xfrm>
          <a:prstGeom prst="rect">
            <a:avLst/>
          </a:prstGeom>
          <a:gradFill flip="none" rotWithShape="1">
            <a:gsLst>
              <a:gs pos="86000">
                <a:srgbClr val="FF4F4F"/>
              </a:gs>
              <a:gs pos="49000">
                <a:schemeClr val="bg1">
                  <a:alpha val="0"/>
                </a:schemeClr>
              </a:gs>
            </a:gsLst>
            <a:lin ang="5400000" scaled="1"/>
            <a:tileRect/>
          </a:gradFill>
          <a:ln w="38100">
            <a:noFill/>
          </a:ln>
        </p:spPr>
        <p:txBody>
          <a:bodyPr wrap="square">
            <a:spAutoFit/>
          </a:bodyPr>
          <a:lstStyle/>
          <a:p>
            <a:endParaRPr lang="en-US" sz="2400" b="1" i="1" u="sng" dirty="0"/>
          </a:p>
          <a:p>
            <a:endParaRPr lang="en-US" sz="2400" b="1" i="1" u="sng" dirty="0"/>
          </a:p>
          <a:p>
            <a:endParaRPr lang="en-US" sz="2400" b="1" i="1" u="sng" dirty="0"/>
          </a:p>
          <a:p>
            <a:endParaRPr lang="en-US" sz="2400" b="1" i="1" u="sng" dirty="0"/>
          </a:p>
          <a:p>
            <a:endParaRPr lang="en-US" sz="2400" b="1" i="1" u="sng" dirty="0"/>
          </a:p>
          <a:p>
            <a:endParaRPr lang="en-US" sz="2400" b="1" i="1" u="sng" dirty="0"/>
          </a:p>
          <a:p>
            <a:endParaRPr lang="en-US" sz="2400" b="1" i="1" u="sng" dirty="0"/>
          </a:p>
          <a:p>
            <a:pPr algn="ctr"/>
            <a:endParaRPr lang="en-US" sz="2400" b="1" i="1" u="sng" dirty="0"/>
          </a:p>
          <a:p>
            <a:pPr algn="ctr"/>
            <a:endParaRPr lang="en-US" sz="2400" b="1" i="1" u="sng" dirty="0"/>
          </a:p>
          <a:p>
            <a:pPr algn="ctr"/>
            <a:r>
              <a:rPr lang="en-US" sz="2400" b="1" i="1" dirty="0"/>
              <a:t>Error Occurrence to Error Detection</a:t>
            </a:r>
            <a:endParaRPr lang="en-US" sz="2400" dirty="0"/>
          </a:p>
        </p:txBody>
      </p:sp>
      <p:sp>
        <p:nvSpPr>
          <p:cNvPr id="223" name="Oval 222"/>
          <p:cNvSpPr/>
          <p:nvPr/>
        </p:nvSpPr>
        <p:spPr>
          <a:xfrm>
            <a:off x="9964850" y="3080179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4" name="Oval 223"/>
          <p:cNvSpPr/>
          <p:nvPr/>
        </p:nvSpPr>
        <p:spPr>
          <a:xfrm>
            <a:off x="10525544" y="2903907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5" name="Oval 224"/>
          <p:cNvSpPr/>
          <p:nvPr/>
        </p:nvSpPr>
        <p:spPr>
          <a:xfrm>
            <a:off x="10298448" y="3152974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6" name="Oval 225"/>
          <p:cNvSpPr/>
          <p:nvPr/>
        </p:nvSpPr>
        <p:spPr>
          <a:xfrm>
            <a:off x="10677944" y="3056307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7" name="Oval 226"/>
          <p:cNvSpPr/>
          <p:nvPr/>
        </p:nvSpPr>
        <p:spPr>
          <a:xfrm>
            <a:off x="11425330" y="336774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8" name="Oval 227"/>
          <p:cNvSpPr/>
          <p:nvPr/>
        </p:nvSpPr>
        <p:spPr>
          <a:xfrm>
            <a:off x="9903983" y="2841934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9" name="Oval 228"/>
          <p:cNvSpPr/>
          <p:nvPr/>
        </p:nvSpPr>
        <p:spPr>
          <a:xfrm>
            <a:off x="10982744" y="3361107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0" name="Oval 229"/>
          <p:cNvSpPr/>
          <p:nvPr/>
        </p:nvSpPr>
        <p:spPr>
          <a:xfrm>
            <a:off x="11176219" y="3008179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1" name="Oval 230"/>
          <p:cNvSpPr/>
          <p:nvPr/>
        </p:nvSpPr>
        <p:spPr>
          <a:xfrm>
            <a:off x="11012145" y="3171942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3631748" y="5013526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i="1" dirty="0"/>
              <a:t>How many </a:t>
            </a:r>
            <a:r>
              <a:rPr lang="en-US" sz="2400" b="1" i="1" dirty="0">
                <a:solidFill>
                  <a:srgbClr val="FF0000"/>
                </a:solidFill>
              </a:rPr>
              <a:t>increased</a:t>
            </a:r>
            <a:r>
              <a:rPr lang="en-US" sz="2400" b="1" i="1" dirty="0"/>
              <a:t> errors are </a:t>
            </a:r>
            <a:r>
              <a:rPr lang="en-US" sz="2400" b="1" i="1" dirty="0">
                <a:solidFill>
                  <a:srgbClr val="FF0000"/>
                </a:solidFill>
              </a:rPr>
              <a:t>produced</a:t>
            </a:r>
            <a:r>
              <a:rPr lang="en-US" sz="2400" b="1" i="1" dirty="0"/>
              <a:t>?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3621528" y="5540468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i="1" dirty="0"/>
              <a:t>Of the them, how many are </a:t>
            </a:r>
            <a:r>
              <a:rPr lang="en-US" sz="2400" b="1" i="1" dirty="0">
                <a:solidFill>
                  <a:srgbClr val="FF0000"/>
                </a:solidFill>
              </a:rPr>
              <a:t>reported</a:t>
            </a:r>
            <a:r>
              <a:rPr lang="en-US" sz="2400" b="1" i="1" dirty="0"/>
              <a:t>?</a:t>
            </a:r>
          </a:p>
        </p:txBody>
      </p:sp>
      <p:cxnSp>
        <p:nvCxnSpPr>
          <p:cNvPr id="284" name="Straight Connector 283"/>
          <p:cNvCxnSpPr/>
          <p:nvPr/>
        </p:nvCxnSpPr>
        <p:spPr>
          <a:xfrm flipV="1">
            <a:off x="9158788" y="3067153"/>
            <a:ext cx="265176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7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0429" y="924902"/>
            <a:ext cx="640080" cy="953617"/>
          </a:xfrm>
        </p:spPr>
      </p:pic>
      <p:pic>
        <p:nvPicPr>
          <p:cNvPr id="192" name="Picture 19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4"/>
          <a:stretch/>
        </p:blipFill>
        <p:spPr>
          <a:xfrm>
            <a:off x="7047819" y="903325"/>
            <a:ext cx="680069" cy="958665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36"/>
          <a:stretch/>
        </p:blipFill>
        <p:spPr>
          <a:xfrm>
            <a:off x="5309044" y="903206"/>
            <a:ext cx="666012" cy="958665"/>
          </a:xfrm>
          <a:prstGeom prst="rect">
            <a:avLst/>
          </a:prstGeom>
        </p:spPr>
      </p:pic>
      <p:sp>
        <p:nvSpPr>
          <p:cNvPr id="286" name="Down Arrow 285"/>
          <p:cNvSpPr/>
          <p:nvPr/>
        </p:nvSpPr>
        <p:spPr>
          <a:xfrm rot="10800000" flipV="1">
            <a:off x="8763652" y="2491216"/>
            <a:ext cx="772920" cy="539079"/>
          </a:xfrm>
          <a:prstGeom prst="downArrow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r"/>
            <a:r>
              <a:rPr lang="en-US" sz="1050" b="1" dirty="0"/>
              <a:t>Cor.</a:t>
            </a:r>
          </a:p>
        </p:txBody>
      </p:sp>
      <p:pic>
        <p:nvPicPr>
          <p:cNvPr id="147" name="Picture 1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83"/>
          <a:stretch/>
        </p:blipFill>
        <p:spPr>
          <a:xfrm>
            <a:off x="3384079" y="858328"/>
            <a:ext cx="644581" cy="1033610"/>
          </a:xfrm>
          <a:prstGeom prst="rect">
            <a:avLst/>
          </a:prstGeom>
        </p:spPr>
      </p:pic>
      <p:sp>
        <p:nvSpPr>
          <p:cNvPr id="11" name="Flowchart: Alternate Process 10"/>
          <p:cNvSpPr/>
          <p:nvPr/>
        </p:nvSpPr>
        <p:spPr>
          <a:xfrm>
            <a:off x="4087711" y="1339131"/>
            <a:ext cx="5065281" cy="516802"/>
          </a:xfrm>
          <a:prstGeom prst="flowChartAlternateProcess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Flowchart: Alternate Process 284"/>
          <p:cNvSpPr/>
          <p:nvPr/>
        </p:nvSpPr>
        <p:spPr>
          <a:xfrm>
            <a:off x="4123596" y="1384815"/>
            <a:ext cx="3390597" cy="411480"/>
          </a:xfrm>
          <a:prstGeom prst="flowChartAlternateProcess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6773018" y="845196"/>
            <a:ext cx="144000" cy="14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5" name="Oval 274"/>
          <p:cNvSpPr/>
          <p:nvPr/>
        </p:nvSpPr>
        <p:spPr>
          <a:xfrm>
            <a:off x="9844313" y="4465950"/>
            <a:ext cx="144000" cy="14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8" name="Oval 287"/>
          <p:cNvSpPr/>
          <p:nvPr/>
        </p:nvSpPr>
        <p:spPr>
          <a:xfrm>
            <a:off x="7636304" y="4021346"/>
            <a:ext cx="144000" cy="14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9" name="Oval 288"/>
          <p:cNvSpPr/>
          <p:nvPr/>
        </p:nvSpPr>
        <p:spPr>
          <a:xfrm>
            <a:off x="5208563" y="156606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0" name="Oval 289"/>
          <p:cNvSpPr/>
          <p:nvPr/>
        </p:nvSpPr>
        <p:spPr>
          <a:xfrm>
            <a:off x="6605909" y="156606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1" name="Oval 290"/>
          <p:cNvSpPr/>
          <p:nvPr/>
        </p:nvSpPr>
        <p:spPr>
          <a:xfrm>
            <a:off x="8452543" y="1491697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2" name="Oval 291"/>
          <p:cNvSpPr/>
          <p:nvPr/>
        </p:nvSpPr>
        <p:spPr>
          <a:xfrm>
            <a:off x="8672549" y="166464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6" name="Oval 295"/>
          <p:cNvSpPr/>
          <p:nvPr/>
        </p:nvSpPr>
        <p:spPr>
          <a:xfrm>
            <a:off x="5327553" y="3216097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7" name="Oval 296"/>
          <p:cNvSpPr/>
          <p:nvPr/>
        </p:nvSpPr>
        <p:spPr>
          <a:xfrm>
            <a:off x="5953023" y="272789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8" name="Oval 297"/>
          <p:cNvSpPr/>
          <p:nvPr/>
        </p:nvSpPr>
        <p:spPr>
          <a:xfrm>
            <a:off x="5898519" y="3211432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9" name="Oval 298"/>
          <p:cNvSpPr/>
          <p:nvPr/>
        </p:nvSpPr>
        <p:spPr>
          <a:xfrm>
            <a:off x="6267326" y="2123658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0" name="Oval 299"/>
          <p:cNvSpPr/>
          <p:nvPr/>
        </p:nvSpPr>
        <p:spPr>
          <a:xfrm>
            <a:off x="6644514" y="221079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1" name="Oval 300"/>
          <p:cNvSpPr/>
          <p:nvPr/>
        </p:nvSpPr>
        <p:spPr>
          <a:xfrm>
            <a:off x="5277455" y="205839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2" name="Oval 301"/>
          <p:cNvSpPr/>
          <p:nvPr/>
        </p:nvSpPr>
        <p:spPr>
          <a:xfrm>
            <a:off x="5620927" y="2306332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3" name="Oval 302"/>
          <p:cNvSpPr/>
          <p:nvPr/>
        </p:nvSpPr>
        <p:spPr>
          <a:xfrm>
            <a:off x="5429855" y="2210796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4" name="Oval 303"/>
          <p:cNvSpPr/>
          <p:nvPr/>
        </p:nvSpPr>
        <p:spPr>
          <a:xfrm>
            <a:off x="5773327" y="2458732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5" name="Oval 304"/>
          <p:cNvSpPr/>
          <p:nvPr/>
        </p:nvSpPr>
        <p:spPr>
          <a:xfrm>
            <a:off x="6065254" y="2177988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6" name="Oval 305"/>
          <p:cNvSpPr/>
          <p:nvPr/>
        </p:nvSpPr>
        <p:spPr>
          <a:xfrm>
            <a:off x="5776466" y="2012638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7" name="Oval 306"/>
          <p:cNvSpPr/>
          <p:nvPr/>
        </p:nvSpPr>
        <p:spPr>
          <a:xfrm>
            <a:off x="8694937" y="2278167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8" name="Oval 307"/>
          <p:cNvSpPr/>
          <p:nvPr/>
        </p:nvSpPr>
        <p:spPr>
          <a:xfrm>
            <a:off x="8406149" y="2112817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9" name="Oval 308"/>
          <p:cNvSpPr/>
          <p:nvPr/>
        </p:nvSpPr>
        <p:spPr>
          <a:xfrm>
            <a:off x="7936653" y="2117578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0" name="Oval 309"/>
          <p:cNvSpPr/>
          <p:nvPr/>
        </p:nvSpPr>
        <p:spPr>
          <a:xfrm>
            <a:off x="7620411" y="2423038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1" name="Oval 310"/>
          <p:cNvSpPr/>
          <p:nvPr/>
        </p:nvSpPr>
        <p:spPr>
          <a:xfrm>
            <a:off x="6926649" y="2959660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2" name="Oval 311"/>
          <p:cNvSpPr/>
          <p:nvPr/>
        </p:nvSpPr>
        <p:spPr>
          <a:xfrm>
            <a:off x="7259531" y="2793642"/>
            <a:ext cx="144000" cy="14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4066767" y="585415"/>
            <a:ext cx="8125233" cy="4515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Down Arrow 275"/>
          <p:cNvSpPr/>
          <p:nvPr/>
        </p:nvSpPr>
        <p:spPr>
          <a:xfrm rot="10800000">
            <a:off x="3710686" y="2519356"/>
            <a:ext cx="796974" cy="542913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50" b="1" dirty="0"/>
              <a:t>SHIFT</a:t>
            </a:r>
          </a:p>
        </p:txBody>
      </p:sp>
    </p:spTree>
    <p:extLst>
      <p:ext uri="{BB962C8B-B14F-4D97-AF65-F5344CB8AC3E}">
        <p14:creationId xmlns:p14="http://schemas.microsoft.com/office/powerpoint/2010/main" val="30723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93" grpId="0"/>
      <p:bldP spid="198" grpId="0"/>
      <p:bldP spid="204" grpId="0" animBg="1"/>
      <p:bldP spid="205" grpId="0" animBg="1"/>
      <p:bldP spid="206" grpId="0" animBg="1"/>
      <p:bldP spid="207" grpId="0" animBg="1"/>
      <p:bldP spid="208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2" grpId="0" animBg="1"/>
      <p:bldP spid="243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73" grpId="0"/>
      <p:bldP spid="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3" grpId="0"/>
      <p:bldP spid="286" grpId="0" animBg="1"/>
      <p:bldP spid="11" grpId="0" animBg="1"/>
      <p:bldP spid="285" grpId="0" animBg="1"/>
      <p:bldP spid="275" grpId="0" animBg="1"/>
      <p:bldP spid="5" grpId="0" animBg="1"/>
      <p:bldP spid="2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33" y="-104332"/>
            <a:ext cx="11781739" cy="976771"/>
          </a:xfrm>
        </p:spPr>
        <p:txBody>
          <a:bodyPr/>
          <a:lstStyle/>
          <a:p>
            <a:r>
              <a:rPr lang="en-US" b="1" dirty="0"/>
              <a:t>E(Nuf): </a:t>
            </a:r>
            <a:r>
              <a:rPr lang="en-US" sz="2800" b="1" u="sng" dirty="0">
                <a:solidFill>
                  <a:srgbClr val="FF0000"/>
                </a:solidFill>
              </a:rPr>
              <a:t>E</a:t>
            </a:r>
            <a:r>
              <a:rPr lang="en-US" sz="2800" b="1" dirty="0"/>
              <a:t>xpected </a:t>
            </a:r>
            <a:r>
              <a:rPr lang="en-US" sz="2800" b="1" u="sng" dirty="0">
                <a:solidFill>
                  <a:srgbClr val="FF0000"/>
                </a:solidFill>
              </a:rPr>
              <a:t>N</a:t>
            </a:r>
            <a:r>
              <a:rPr lang="en-US" sz="2800" b="1" dirty="0"/>
              <a:t>umber of Increased </a:t>
            </a:r>
            <a:r>
              <a:rPr lang="en-US" sz="2800" b="1" u="sng" dirty="0">
                <a:solidFill>
                  <a:srgbClr val="FF0000"/>
                </a:solidFill>
              </a:rPr>
              <a:t>U</a:t>
            </a:r>
            <a:r>
              <a:rPr lang="en-US" sz="2800" b="1" dirty="0"/>
              <a:t>nreliable </a:t>
            </a:r>
            <a:r>
              <a:rPr lang="en-US" sz="2800" b="1" u="sng" dirty="0">
                <a:solidFill>
                  <a:srgbClr val="FF0000"/>
                </a:solidFill>
              </a:rPr>
              <a:t>F</a:t>
            </a:r>
            <a:r>
              <a:rPr lang="en-US" sz="2800" b="1" dirty="0"/>
              <a:t>inal Results</a:t>
            </a:r>
            <a:r>
              <a:rPr lang="en-US" sz="2800" b="1" u="sng" dirty="0"/>
              <a:t> </a:t>
            </a:r>
            <a:r>
              <a:rPr lang="en-US" b="1" u="sng" dirty="0"/>
              <a:t> </a:t>
            </a:r>
            <a:endParaRPr lang="fa-IR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0186"/>
            <a:ext cx="12113406" cy="5547814"/>
          </a:xfrm>
        </p:spPr>
        <p:txBody>
          <a:bodyPr>
            <a:normAutofit/>
          </a:bodyPr>
          <a:lstStyle/>
          <a:p>
            <a:pPr marL="336550" indent="-3365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¤"/>
            </a:pPr>
            <a:r>
              <a:rPr lang="en-US" sz="2400" b="1" dirty="0">
                <a:solidFill>
                  <a:srgbClr val="FF0000"/>
                </a:solidFill>
              </a:rPr>
              <a:t>Unreliable: </a:t>
            </a:r>
            <a:r>
              <a:rPr lang="en-US" sz="2400" b="1" dirty="0"/>
              <a:t>= Incorrect or Erroneous</a:t>
            </a:r>
          </a:p>
          <a:p>
            <a:pPr marL="336550" indent="-3365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¤"/>
            </a:pPr>
            <a:r>
              <a:rPr lang="en-US" sz="2400" b="1" dirty="0">
                <a:solidFill>
                  <a:srgbClr val="FF0000"/>
                </a:solidFill>
              </a:rPr>
              <a:t>Bracketed QC</a:t>
            </a:r>
          </a:p>
          <a:p>
            <a:pPr marL="336550" indent="-3365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¤"/>
            </a:pPr>
            <a:r>
              <a:rPr lang="en-US" sz="2400" b="1" dirty="0">
                <a:solidFill>
                  <a:srgbClr val="FF0000"/>
                </a:solidFill>
              </a:rPr>
              <a:t>Final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796057" y="4534719"/>
            <a:ext cx="583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lowchart: Process 89"/>
          <p:cNvSpPr/>
          <p:nvPr/>
        </p:nvSpPr>
        <p:spPr>
          <a:xfrm>
            <a:off x="2071026" y="4395208"/>
            <a:ext cx="468000" cy="25200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QC</a:t>
            </a:r>
            <a:endParaRPr lang="fa-IR" dirty="0"/>
          </a:p>
        </p:txBody>
      </p:sp>
      <p:sp>
        <p:nvSpPr>
          <p:cNvPr id="97" name="Rectangle 96"/>
          <p:cNvSpPr/>
          <p:nvPr/>
        </p:nvSpPr>
        <p:spPr>
          <a:xfrm>
            <a:off x="3866284" y="4404431"/>
            <a:ext cx="468000" cy="25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QC</a:t>
            </a:r>
            <a:endParaRPr lang="fa-IR" dirty="0"/>
          </a:p>
        </p:txBody>
      </p:sp>
      <p:sp>
        <p:nvSpPr>
          <p:cNvPr id="99" name="Oval 98"/>
          <p:cNvSpPr/>
          <p:nvPr/>
        </p:nvSpPr>
        <p:spPr>
          <a:xfrm>
            <a:off x="4398739" y="4435338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0" name="Oval 99"/>
          <p:cNvSpPr/>
          <p:nvPr/>
        </p:nvSpPr>
        <p:spPr>
          <a:xfrm>
            <a:off x="4614248" y="4478228"/>
            <a:ext cx="144000" cy="144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/>
              <a:t>U</a:t>
            </a:r>
            <a:endParaRPr lang="fa-IR" sz="1400" dirty="0"/>
          </a:p>
        </p:txBody>
      </p:sp>
      <p:sp>
        <p:nvSpPr>
          <p:cNvPr id="101" name="Oval 100"/>
          <p:cNvSpPr/>
          <p:nvPr/>
        </p:nvSpPr>
        <p:spPr>
          <a:xfrm>
            <a:off x="4854482" y="4474835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2" name="Oval 101"/>
          <p:cNvSpPr/>
          <p:nvPr/>
        </p:nvSpPr>
        <p:spPr>
          <a:xfrm>
            <a:off x="5079767" y="4474835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3" name="Oval 102"/>
          <p:cNvSpPr/>
          <p:nvPr/>
        </p:nvSpPr>
        <p:spPr>
          <a:xfrm>
            <a:off x="5321426" y="4461968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4" name="Oval 103"/>
          <p:cNvSpPr/>
          <p:nvPr/>
        </p:nvSpPr>
        <p:spPr>
          <a:xfrm>
            <a:off x="5587794" y="4461216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5" name="Flowchart: Process 104"/>
          <p:cNvSpPr/>
          <p:nvPr/>
        </p:nvSpPr>
        <p:spPr>
          <a:xfrm>
            <a:off x="5829453" y="4435338"/>
            <a:ext cx="468000" cy="25200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QC</a:t>
            </a:r>
            <a:endParaRPr lang="fa-IR" dirty="0"/>
          </a:p>
        </p:txBody>
      </p:sp>
      <p:cxnSp>
        <p:nvCxnSpPr>
          <p:cNvPr id="109" name="Straight Connector 108"/>
          <p:cNvCxnSpPr/>
          <p:nvPr/>
        </p:nvCxnSpPr>
        <p:spPr>
          <a:xfrm>
            <a:off x="6644239" y="4014396"/>
            <a:ext cx="532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6845992" y="3954063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fa-IR" sz="1400" dirty="0">
              <a:solidFill>
                <a:schemeClr val="tx1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406411" y="4447873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3" name="Oval 112"/>
          <p:cNvSpPr/>
          <p:nvPr/>
        </p:nvSpPr>
        <p:spPr>
          <a:xfrm>
            <a:off x="7054951" y="3954063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4" name="Oval 113"/>
          <p:cNvSpPr/>
          <p:nvPr/>
        </p:nvSpPr>
        <p:spPr>
          <a:xfrm>
            <a:off x="7255228" y="3953446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fa-IR" sz="1400" dirty="0">
              <a:solidFill>
                <a:schemeClr val="tx1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7442750" y="3956652"/>
            <a:ext cx="144000" cy="144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/>
              <a:t>U</a:t>
            </a:r>
            <a:endParaRPr lang="fa-IR" dirty="0"/>
          </a:p>
        </p:txBody>
      </p:sp>
      <p:sp>
        <p:nvSpPr>
          <p:cNvPr id="116" name="Oval 115"/>
          <p:cNvSpPr/>
          <p:nvPr/>
        </p:nvSpPr>
        <p:spPr>
          <a:xfrm>
            <a:off x="7664439" y="3954063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9" name="Flowchart: Process 118"/>
          <p:cNvSpPr/>
          <p:nvPr/>
        </p:nvSpPr>
        <p:spPr>
          <a:xfrm>
            <a:off x="7861019" y="3904115"/>
            <a:ext cx="468000" cy="2520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?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120" name="Flowchart: Process 119"/>
          <p:cNvSpPr/>
          <p:nvPr/>
        </p:nvSpPr>
        <p:spPr>
          <a:xfrm>
            <a:off x="7871715" y="3905036"/>
            <a:ext cx="468000" cy="25200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QC</a:t>
            </a:r>
            <a:endParaRPr lang="fa-IR" dirty="0"/>
          </a:p>
        </p:txBody>
      </p:sp>
      <p:sp>
        <p:nvSpPr>
          <p:cNvPr id="121" name="Flowchart: Process 120"/>
          <p:cNvSpPr/>
          <p:nvPr/>
        </p:nvSpPr>
        <p:spPr>
          <a:xfrm>
            <a:off x="7874622" y="3903194"/>
            <a:ext cx="468000" cy="25200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QC</a:t>
            </a:r>
            <a:endParaRPr lang="fa-IR" dirty="0"/>
          </a:p>
        </p:txBody>
      </p:sp>
      <p:sp>
        <p:nvSpPr>
          <p:cNvPr id="126" name="Flowchart: Process 125"/>
          <p:cNvSpPr/>
          <p:nvPr/>
        </p:nvSpPr>
        <p:spPr>
          <a:xfrm>
            <a:off x="9810300" y="3888396"/>
            <a:ext cx="468000" cy="25200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QC</a:t>
            </a:r>
            <a:endParaRPr lang="fa-IR" dirty="0"/>
          </a:p>
        </p:txBody>
      </p:sp>
      <p:sp>
        <p:nvSpPr>
          <p:cNvPr id="128" name="Oval 127"/>
          <p:cNvSpPr/>
          <p:nvPr/>
        </p:nvSpPr>
        <p:spPr>
          <a:xfrm>
            <a:off x="8407914" y="3943786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9" name="Oval 128"/>
          <p:cNvSpPr/>
          <p:nvPr/>
        </p:nvSpPr>
        <p:spPr>
          <a:xfrm>
            <a:off x="8630898" y="3967510"/>
            <a:ext cx="128680" cy="115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0" name="Oval 129"/>
          <p:cNvSpPr/>
          <p:nvPr/>
        </p:nvSpPr>
        <p:spPr>
          <a:xfrm>
            <a:off x="8810138" y="3943786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fa-IR" sz="1400" dirty="0">
              <a:solidFill>
                <a:schemeClr val="tx1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9018534" y="3936359"/>
            <a:ext cx="144000" cy="144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/>
              <a:t>U</a:t>
            </a:r>
            <a:endParaRPr lang="fa-IR" sz="1400" dirty="0"/>
          </a:p>
        </p:txBody>
      </p:sp>
      <p:sp>
        <p:nvSpPr>
          <p:cNvPr id="135" name="Oval 134"/>
          <p:cNvSpPr/>
          <p:nvPr/>
        </p:nvSpPr>
        <p:spPr>
          <a:xfrm>
            <a:off x="9420037" y="394768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9625504" y="392366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7" name="Oval 136"/>
          <p:cNvSpPr/>
          <p:nvPr/>
        </p:nvSpPr>
        <p:spPr>
          <a:xfrm>
            <a:off x="10572322" y="3954691"/>
            <a:ext cx="144000" cy="144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/>
              <a:t>U</a:t>
            </a:r>
            <a:endParaRPr lang="fa-IR" sz="1400" dirty="0"/>
          </a:p>
        </p:txBody>
      </p:sp>
      <p:sp>
        <p:nvSpPr>
          <p:cNvPr id="138" name="Oval 137"/>
          <p:cNvSpPr/>
          <p:nvPr/>
        </p:nvSpPr>
        <p:spPr>
          <a:xfrm>
            <a:off x="10778706" y="392479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11003441" y="3956652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1" name="Oval 140"/>
          <p:cNvSpPr/>
          <p:nvPr/>
        </p:nvSpPr>
        <p:spPr>
          <a:xfrm>
            <a:off x="11233368" y="393581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11432541" y="3943535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3" name="Flowchart: Process 142"/>
          <p:cNvSpPr/>
          <p:nvPr/>
        </p:nvSpPr>
        <p:spPr>
          <a:xfrm>
            <a:off x="11612235" y="3904115"/>
            <a:ext cx="468000" cy="25200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QC</a:t>
            </a:r>
            <a:endParaRPr lang="fa-IR" dirty="0"/>
          </a:p>
        </p:txBody>
      </p:sp>
      <p:sp>
        <p:nvSpPr>
          <p:cNvPr id="147" name="TextBox 146"/>
          <p:cNvSpPr txBox="1"/>
          <p:nvPr/>
        </p:nvSpPr>
        <p:spPr>
          <a:xfrm>
            <a:off x="2335873" y="2598674"/>
            <a:ext cx="49790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∆P</a:t>
            </a:r>
            <a:r>
              <a:rPr lang="en-US" sz="2800" b="1" i="1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= Stable P</a:t>
            </a:r>
            <a:r>
              <a:rPr lang="en-US" sz="2800" b="1" i="1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– Unstable P</a:t>
            </a:r>
            <a:r>
              <a:rPr lang="en-US" sz="2800" b="1" i="1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endParaRPr lang="en-US" sz="2800" b="1" i="1" baseline="-25000" dirty="0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9223174" y="3947682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0" name="Oval 59"/>
          <p:cNvSpPr/>
          <p:nvPr/>
        </p:nvSpPr>
        <p:spPr>
          <a:xfrm>
            <a:off x="10356857" y="3943786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7" name="Oval 66"/>
          <p:cNvSpPr/>
          <p:nvPr/>
        </p:nvSpPr>
        <p:spPr>
          <a:xfrm>
            <a:off x="2593618" y="4461216"/>
            <a:ext cx="144000" cy="14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8" name="Oval 67"/>
          <p:cNvSpPr/>
          <p:nvPr/>
        </p:nvSpPr>
        <p:spPr>
          <a:xfrm>
            <a:off x="2810940" y="4451993"/>
            <a:ext cx="144000" cy="14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9" name="Oval 68"/>
          <p:cNvSpPr/>
          <p:nvPr/>
        </p:nvSpPr>
        <p:spPr>
          <a:xfrm>
            <a:off x="3037207" y="4449208"/>
            <a:ext cx="144000" cy="14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0" name="Oval 69"/>
          <p:cNvSpPr/>
          <p:nvPr/>
        </p:nvSpPr>
        <p:spPr>
          <a:xfrm>
            <a:off x="3257256" y="4474835"/>
            <a:ext cx="144000" cy="14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1" name="Oval 70"/>
          <p:cNvSpPr/>
          <p:nvPr/>
        </p:nvSpPr>
        <p:spPr>
          <a:xfrm>
            <a:off x="3474925" y="4459367"/>
            <a:ext cx="144000" cy="14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2" name="Oval 71"/>
          <p:cNvSpPr/>
          <p:nvPr/>
        </p:nvSpPr>
        <p:spPr>
          <a:xfrm>
            <a:off x="3687902" y="4463889"/>
            <a:ext cx="144000" cy="14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3" name="Oval 72"/>
          <p:cNvSpPr/>
          <p:nvPr/>
        </p:nvSpPr>
        <p:spPr>
          <a:xfrm>
            <a:off x="2593728" y="4458431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4" name="Oval 73"/>
          <p:cNvSpPr/>
          <p:nvPr/>
        </p:nvSpPr>
        <p:spPr>
          <a:xfrm>
            <a:off x="2808340" y="4451397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5" name="Oval 74"/>
          <p:cNvSpPr/>
          <p:nvPr/>
        </p:nvSpPr>
        <p:spPr>
          <a:xfrm>
            <a:off x="3039884" y="4461388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6" name="Oval 75"/>
          <p:cNvSpPr/>
          <p:nvPr/>
        </p:nvSpPr>
        <p:spPr>
          <a:xfrm>
            <a:off x="3257626" y="4474835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7" name="Oval 76"/>
          <p:cNvSpPr/>
          <p:nvPr/>
        </p:nvSpPr>
        <p:spPr>
          <a:xfrm>
            <a:off x="3472793" y="446531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8" name="Oval 77"/>
          <p:cNvSpPr/>
          <p:nvPr/>
        </p:nvSpPr>
        <p:spPr>
          <a:xfrm>
            <a:off x="3686162" y="4472980"/>
            <a:ext cx="144000" cy="144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/>
              <a:t>U</a:t>
            </a:r>
            <a:endParaRPr lang="fa-IR" sz="1400" dirty="0"/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8608770" y="4709816"/>
            <a:ext cx="686404" cy="8229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7027468" y="4709816"/>
            <a:ext cx="692880" cy="8229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34999" y="5590168"/>
            <a:ext cx="1563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Reported or </a:t>
            </a:r>
            <a:r>
              <a:rPr lang="en-US" sz="2400" b="1" i="1" dirty="0">
                <a:solidFill>
                  <a:srgbClr val="0070C0"/>
                </a:solidFill>
              </a:rPr>
              <a:t>Finalized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118949" y="5584668"/>
            <a:ext cx="1493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 reported or </a:t>
            </a:r>
          </a:p>
          <a:p>
            <a:pPr algn="ctr"/>
            <a:r>
              <a:rPr lang="en-US" b="1" dirty="0"/>
              <a:t>Not Finalized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11003441" y="4576498"/>
            <a:ext cx="0" cy="10174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924883" y="4437207"/>
            <a:ext cx="144000" cy="14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3" name="Oval 92"/>
          <p:cNvSpPr/>
          <p:nvPr/>
        </p:nvSpPr>
        <p:spPr>
          <a:xfrm>
            <a:off x="1169327" y="4447873"/>
            <a:ext cx="144000" cy="14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4" name="Oval 93"/>
          <p:cNvSpPr/>
          <p:nvPr/>
        </p:nvSpPr>
        <p:spPr>
          <a:xfrm>
            <a:off x="1423340" y="4444112"/>
            <a:ext cx="144000" cy="14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5" name="Oval 94"/>
          <p:cNvSpPr/>
          <p:nvPr/>
        </p:nvSpPr>
        <p:spPr>
          <a:xfrm>
            <a:off x="1634577" y="4442012"/>
            <a:ext cx="144000" cy="14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6" name="Oval 95"/>
          <p:cNvSpPr/>
          <p:nvPr/>
        </p:nvSpPr>
        <p:spPr>
          <a:xfrm>
            <a:off x="1849122" y="4435338"/>
            <a:ext cx="144000" cy="14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8" name="Oval 97"/>
          <p:cNvSpPr/>
          <p:nvPr/>
        </p:nvSpPr>
        <p:spPr>
          <a:xfrm>
            <a:off x="936623" y="4440235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7" name="Oval 116"/>
          <p:cNvSpPr/>
          <p:nvPr/>
        </p:nvSpPr>
        <p:spPr>
          <a:xfrm>
            <a:off x="1169148" y="4459491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8" name="Oval 117"/>
          <p:cNvSpPr/>
          <p:nvPr/>
        </p:nvSpPr>
        <p:spPr>
          <a:xfrm>
            <a:off x="1424118" y="4442883"/>
            <a:ext cx="144000" cy="144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/>
              <a:t>U</a:t>
            </a:r>
            <a:endParaRPr lang="fa-IR" sz="1200" dirty="0"/>
          </a:p>
        </p:txBody>
      </p:sp>
      <p:sp>
        <p:nvSpPr>
          <p:cNvPr id="122" name="Oval 121"/>
          <p:cNvSpPr/>
          <p:nvPr/>
        </p:nvSpPr>
        <p:spPr>
          <a:xfrm>
            <a:off x="1632345" y="4440235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3" name="Oval 122"/>
          <p:cNvSpPr/>
          <p:nvPr/>
        </p:nvSpPr>
        <p:spPr>
          <a:xfrm>
            <a:off x="1859907" y="4424972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Double Bracket 5"/>
          <p:cNvSpPr/>
          <p:nvPr/>
        </p:nvSpPr>
        <p:spPr>
          <a:xfrm>
            <a:off x="2504312" y="3712191"/>
            <a:ext cx="1415435" cy="1528548"/>
          </a:xfrm>
          <a:prstGeom prst="bracketPair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Double Bracket 84"/>
          <p:cNvSpPr/>
          <p:nvPr/>
        </p:nvSpPr>
        <p:spPr>
          <a:xfrm>
            <a:off x="4292947" y="3712191"/>
            <a:ext cx="1582046" cy="1528548"/>
          </a:xfrm>
          <a:prstGeom prst="bracketPair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Double Bracket 85"/>
          <p:cNvSpPr/>
          <p:nvPr/>
        </p:nvSpPr>
        <p:spPr>
          <a:xfrm>
            <a:off x="6264723" y="3712191"/>
            <a:ext cx="1638426" cy="1528548"/>
          </a:xfrm>
          <a:prstGeom prst="bracketPair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Double Bracket 86"/>
          <p:cNvSpPr/>
          <p:nvPr/>
        </p:nvSpPr>
        <p:spPr>
          <a:xfrm>
            <a:off x="8299290" y="3712191"/>
            <a:ext cx="1582226" cy="1528547"/>
          </a:xfrm>
          <a:prstGeom prst="bracketPair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Double Bracket 87"/>
          <p:cNvSpPr/>
          <p:nvPr/>
        </p:nvSpPr>
        <p:spPr>
          <a:xfrm>
            <a:off x="10217627" y="3712191"/>
            <a:ext cx="3800963" cy="1528546"/>
          </a:xfrm>
          <a:prstGeom prst="bracketPair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656024" y="3945099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6096000" y="3644538"/>
            <a:ext cx="6017406" cy="300473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Process 90"/>
          <p:cNvSpPr/>
          <p:nvPr/>
        </p:nvSpPr>
        <p:spPr>
          <a:xfrm>
            <a:off x="314260" y="4404431"/>
            <a:ext cx="468000" cy="25200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QC</a:t>
            </a:r>
            <a:endParaRPr lang="fa-IR" dirty="0"/>
          </a:p>
        </p:txBody>
      </p:sp>
      <p:sp>
        <p:nvSpPr>
          <p:cNvPr id="106" name="Double Bracket 105"/>
          <p:cNvSpPr/>
          <p:nvPr/>
        </p:nvSpPr>
        <p:spPr>
          <a:xfrm>
            <a:off x="704118" y="3756934"/>
            <a:ext cx="1415435" cy="1528548"/>
          </a:xfrm>
          <a:prstGeom prst="bracketPair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5580993" y="3126454"/>
            <a:ext cx="2970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a-IR"/>
            </a:defPPr>
            <a:lvl1pPr algn="ctr">
              <a:defRPr sz="2800" b="1" i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Unstable P</a:t>
            </a:r>
            <a:r>
              <a:rPr lang="en-US" baseline="-25000" dirty="0">
                <a:solidFill>
                  <a:srgbClr val="002060"/>
                </a:solidFill>
              </a:rPr>
              <a:t>E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en-US" baseline="-25000" dirty="0">
              <a:solidFill>
                <a:srgbClr val="00206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596534" y="3043101"/>
            <a:ext cx="1513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a-IR"/>
            </a:defPPr>
            <a:lvl1pPr algn="ctr">
              <a:defRPr sz="2800" b="1" i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Stable P</a:t>
            </a:r>
            <a:r>
              <a:rPr lang="en-US" baseline="-25000" dirty="0"/>
              <a:t>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945" y="6265093"/>
            <a:ext cx="4172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E</a:t>
            </a:r>
            <a:r>
              <a:rPr lang="en-US" dirty="0"/>
              <a:t>: Probability of Error production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514750" y="2585500"/>
            <a:ext cx="1330852" cy="646986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E(Nuf)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959227" y="3141072"/>
            <a:ext cx="1000747" cy="7878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7373460" y="3123553"/>
            <a:ext cx="768218" cy="7799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8225574" y="3118246"/>
            <a:ext cx="642916" cy="7709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8356315" y="3154841"/>
            <a:ext cx="1128960" cy="8229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52F068-222D-4175-91F0-93BFACC06424}"/>
              </a:ext>
            </a:extLst>
          </p:cNvPr>
          <p:cNvSpPr txBox="1"/>
          <p:nvPr/>
        </p:nvSpPr>
        <p:spPr>
          <a:xfrm>
            <a:off x="232091" y="678301"/>
            <a:ext cx="1174014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en-US" sz="2400" b="1" dirty="0"/>
              <a:t>For a given size of error and QC: Increased errors reported from shift to detection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190725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"/>
                            </p:stCondLst>
                            <p:childTnLst>
                              <p:par>
                                <p:cTn id="9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"/>
                            </p:stCondLst>
                            <p:childTnLst>
                              <p:par>
                                <p:cTn id="1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50"/>
                            </p:stCondLst>
                            <p:childTnLst>
                              <p:par>
                                <p:cTn id="1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50"/>
                            </p:stCondLst>
                            <p:childTnLst>
                              <p:par>
                                <p:cTn id="1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750"/>
                            </p:stCondLst>
                            <p:childTnLst>
                              <p:par>
                                <p:cTn id="1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50"/>
                            </p:stCondLst>
                            <p:childTnLst>
                              <p:par>
                                <p:cTn id="2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9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0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3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6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"/>
                            </p:stCondLst>
                            <p:childTnLst>
                              <p:par>
                                <p:cTn id="2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"/>
                            </p:stCondLst>
                            <p:childTnLst>
                              <p:par>
                                <p:cTn id="30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750"/>
                            </p:stCondLst>
                            <p:childTnLst>
                              <p:par>
                                <p:cTn id="3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250"/>
                            </p:stCondLst>
                            <p:childTnLst>
                              <p:par>
                                <p:cTn id="312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3250"/>
                            </p:stCondLst>
                            <p:childTnLst>
                              <p:par>
                                <p:cTn id="3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7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9" grpId="0" animBg="1"/>
      <p:bldP spid="120" grpId="0" animBg="1"/>
      <p:bldP spid="121" grpId="0" animBg="1"/>
      <p:bldP spid="126" grpId="0" animBg="1"/>
      <p:bldP spid="128" grpId="0" animBg="1"/>
      <p:bldP spid="129" grpId="0" animBg="1"/>
      <p:bldP spid="130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1" grpId="0" animBg="1"/>
      <p:bldP spid="142" grpId="0" animBg="1"/>
      <p:bldP spid="143" grpId="0" animBg="1"/>
      <p:bldP spid="147" grpId="0"/>
      <p:bldP spid="147" grpId="1"/>
      <p:bldP spid="59" grpId="0" animBg="1"/>
      <p:bldP spid="60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18" grpId="0"/>
      <p:bldP spid="82" grpId="0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117" grpId="0" animBg="1"/>
      <p:bldP spid="118" grpId="0" animBg="1"/>
      <p:bldP spid="122" grpId="0" animBg="1"/>
      <p:bldP spid="123" grpId="0" animBg="1"/>
      <p:bldP spid="6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" grpId="0" animBg="1"/>
      <p:bldP spid="91" grpId="0" animBg="1"/>
      <p:bldP spid="106" grpId="0" animBg="1"/>
      <p:bldP spid="80" grpId="0"/>
      <p:bldP spid="80" grpId="1"/>
      <p:bldP spid="107" grpId="0"/>
      <p:bldP spid="107" grpId="1"/>
      <p:bldP spid="5" grpId="0"/>
      <p:bldP spid="5" grpId="1"/>
      <p:bldP spid="10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5399" r="6683" b="20342"/>
          <a:stretch/>
        </p:blipFill>
        <p:spPr>
          <a:xfrm>
            <a:off x="7446181" y="1809753"/>
            <a:ext cx="3108960" cy="221633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56936" y="1690688"/>
            <a:ext cx="6520114" cy="4672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F0"/>
              </a:buClr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∆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baseline="-25000" dirty="0">
                <a:solidFill>
                  <a:srgbClr val="FF0000"/>
                </a:solidFill>
              </a:rPr>
              <a:t>E</a:t>
            </a:r>
            <a:r>
              <a:rPr lang="en-US" b="1" dirty="0"/>
              <a:t>	</a:t>
            </a:r>
            <a:r>
              <a:rPr lang="en-US" dirty="0"/>
              <a:t>Increase in the probability of producing error</a:t>
            </a:r>
          </a:p>
          <a:p>
            <a:pPr lvl="2"/>
            <a:endParaRPr lang="en-US" dirty="0"/>
          </a:p>
          <a:p>
            <a:pPr marL="514350" lvl="3" indent="-342900">
              <a:spcAft>
                <a:spcPts val="30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Shift size</a:t>
            </a:r>
            <a:r>
              <a:rPr lang="en-US" sz="2400" b="1" dirty="0"/>
              <a:t>; </a:t>
            </a:r>
            <a:r>
              <a:rPr lang="en-US" sz="2400" dirty="0"/>
              <a:t>The larger is shift,  the higher is </a:t>
            </a:r>
            <a:r>
              <a:rPr lang="en-US" sz="2400" dirty="0">
                <a:latin typeface="Calibri" panose="020F0502020204030204" pitchFamily="34" charset="0"/>
              </a:rPr>
              <a:t>∆</a:t>
            </a:r>
            <a:r>
              <a:rPr lang="en-US" sz="2400" dirty="0"/>
              <a:t>P</a:t>
            </a:r>
            <a:r>
              <a:rPr lang="en-US" sz="2400" baseline="-25000" dirty="0"/>
              <a:t>E</a:t>
            </a:r>
            <a:endParaRPr lang="en-US" sz="2400" dirty="0"/>
          </a:p>
          <a:p>
            <a:pPr marL="1371600" lvl="3" indent="0"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5399" r="6683" b="20342"/>
          <a:stretch/>
        </p:blipFill>
        <p:spPr>
          <a:xfrm>
            <a:off x="7833009" y="1809753"/>
            <a:ext cx="3108960" cy="221633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a-I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 i="1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Factors contributing to E(Nuf)</a:t>
            </a:r>
            <a:endParaRPr lang="fa-I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5399" r="6683" b="20342"/>
          <a:stretch/>
        </p:blipFill>
        <p:spPr>
          <a:xfrm>
            <a:off x="8283901" y="4409047"/>
            <a:ext cx="3108960" cy="22163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5399" r="6683" b="20342"/>
          <a:stretch/>
        </p:blipFill>
        <p:spPr>
          <a:xfrm>
            <a:off x="7435718" y="4409045"/>
            <a:ext cx="3108960" cy="221633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916290" y="1793703"/>
            <a:ext cx="0" cy="48316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244553" y="1809751"/>
            <a:ext cx="0" cy="48316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052214" y="1809751"/>
            <a:ext cx="47105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052214" y="4409045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5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8255</TotalTime>
  <Words>1675</Words>
  <Application>Microsoft Office PowerPoint</Application>
  <PresentationFormat>Widescreen</PresentationFormat>
  <Paragraphs>536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E(Nuf): Expected Number of Increased Unreliable Final Results  </vt:lpstr>
      <vt:lpstr>PowerPoint Presentation</vt:lpstr>
      <vt:lpstr>PowerPoint Presentation</vt:lpstr>
      <vt:lpstr>PowerPoint Presentation</vt:lpstr>
      <vt:lpstr>Factors contributing to E(Nuf)</vt:lpstr>
      <vt:lpstr>Factors contributing to E(Nuf)</vt:lpstr>
      <vt:lpstr>Factors contributing to E(Nuf)</vt:lpstr>
      <vt:lpstr>Factors contributing to E(Nuf)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Allowable PRF or allowable Max E(Nuf)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 E(Nuf) and Multi-rule QC precedures</dc:title>
  <dc:creator>Hassnan Bayat</dc:creator>
  <cp:lastModifiedBy>Hassan Bayat</cp:lastModifiedBy>
  <cp:revision>607</cp:revision>
  <dcterms:created xsi:type="dcterms:W3CDTF">2018-02-09T09:47:17Z</dcterms:created>
  <dcterms:modified xsi:type="dcterms:W3CDTF">2024-10-06T05:10:53Z</dcterms:modified>
</cp:coreProperties>
</file>