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3.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4.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5.xml" ContentType="application/vnd.openxmlformats-officedocument.theme+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theme/theme6.xml" ContentType="application/vnd.openxmlformats-officedocument.theme+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7.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theme/theme8.xml" ContentType="application/vnd.openxmlformats-officedocument.theme+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theme/theme9.xml" ContentType="application/vnd.openxmlformats-officedocument.theme+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theme/theme10.xml" ContentType="application/vnd.openxmlformats-officedocument.theme+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theme/theme11.xml" ContentType="application/vnd.openxmlformats-officedocument.theme+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theme/theme12.xml" ContentType="application/vnd.openxmlformats-officedocument.theme+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theme/theme1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theme/theme14.xml" ContentType="application/vnd.openxmlformats-officedocument.theme+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slideLayouts/slideLayout221.xml" ContentType="application/vnd.openxmlformats-officedocument.presentationml.slideLayout+xml"/>
  <Override PartName="/ppt/slideLayouts/slideLayout222.xml" ContentType="application/vnd.openxmlformats-officedocument.presentationml.slideLayout+xml"/>
  <Override PartName="/ppt/theme/theme15.xml" ContentType="application/vnd.openxmlformats-officedocument.theme+xml"/>
  <Override PartName="/ppt/slideLayouts/slideLayout223.xml" ContentType="application/vnd.openxmlformats-officedocument.presentationml.slideLayout+xml"/>
  <Override PartName="/ppt/slideLayouts/slideLayout224.xml" ContentType="application/vnd.openxmlformats-officedocument.presentationml.slideLayout+xml"/>
  <Override PartName="/ppt/slideLayouts/slideLayout225.xml" ContentType="application/vnd.openxmlformats-officedocument.presentationml.slideLayout+xml"/>
  <Override PartName="/ppt/slideLayouts/slideLayout226.xml" ContentType="application/vnd.openxmlformats-officedocument.presentationml.slideLayout+xml"/>
  <Override PartName="/ppt/slideLayouts/slideLayout227.xml" ContentType="application/vnd.openxmlformats-officedocument.presentationml.slideLayout+xml"/>
  <Override PartName="/ppt/slideLayouts/slideLayout228.xml" ContentType="application/vnd.openxmlformats-officedocument.presentationml.slideLayout+xml"/>
  <Override PartName="/ppt/slideLayouts/slideLayout229.xml" ContentType="application/vnd.openxmlformats-officedocument.presentationml.slideLayout+xml"/>
  <Override PartName="/ppt/slideLayouts/slideLayout230.xml" ContentType="application/vnd.openxmlformats-officedocument.presentationml.slideLayout+xml"/>
  <Override PartName="/ppt/slideLayouts/slideLayout231.xml" ContentType="application/vnd.openxmlformats-officedocument.presentationml.slideLayout+xml"/>
  <Override PartName="/ppt/slideLayouts/slideLayout232.xml" ContentType="application/vnd.openxmlformats-officedocument.presentationml.slideLayout+xml"/>
  <Override PartName="/ppt/slideLayouts/slideLayout233.xml" ContentType="application/vnd.openxmlformats-officedocument.presentationml.slideLayout+xml"/>
  <Override PartName="/ppt/theme/theme16.xml" ContentType="application/vnd.openxmlformats-officedocument.theme+xml"/>
  <Override PartName="/ppt/theme/theme1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6" r:id="rId2"/>
    <p:sldMasterId id="2147483692" r:id="rId3"/>
    <p:sldMasterId id="2147483723" r:id="rId4"/>
    <p:sldMasterId id="2147483739" r:id="rId5"/>
    <p:sldMasterId id="2147483756" r:id="rId6"/>
    <p:sldMasterId id="2147483775" r:id="rId7"/>
    <p:sldMasterId id="2147483792" r:id="rId8"/>
    <p:sldMasterId id="2147483808" r:id="rId9"/>
    <p:sldMasterId id="2147483827" r:id="rId10"/>
    <p:sldMasterId id="2147483844" r:id="rId11"/>
    <p:sldMasterId id="2147483863" r:id="rId12"/>
    <p:sldMasterId id="2147483916" r:id="rId13"/>
    <p:sldMasterId id="2147483928" r:id="rId14"/>
    <p:sldMasterId id="2147483940" r:id="rId15"/>
    <p:sldMasterId id="2147483964" r:id="rId16"/>
  </p:sldMasterIdLst>
  <p:notesMasterIdLst>
    <p:notesMasterId r:id="rId129"/>
  </p:notesMasterIdLst>
  <p:sldIdLst>
    <p:sldId id="762" r:id="rId17"/>
    <p:sldId id="709" r:id="rId18"/>
    <p:sldId id="710" r:id="rId19"/>
    <p:sldId id="769" r:id="rId20"/>
    <p:sldId id="712" r:id="rId21"/>
    <p:sldId id="770" r:id="rId22"/>
    <p:sldId id="713" r:id="rId23"/>
    <p:sldId id="711" r:id="rId24"/>
    <p:sldId id="714" r:id="rId25"/>
    <p:sldId id="715" r:id="rId26"/>
    <p:sldId id="718" r:id="rId27"/>
    <p:sldId id="720" r:id="rId28"/>
    <p:sldId id="723" r:id="rId29"/>
    <p:sldId id="722" r:id="rId30"/>
    <p:sldId id="716" r:id="rId31"/>
    <p:sldId id="719" r:id="rId32"/>
    <p:sldId id="721" r:id="rId33"/>
    <p:sldId id="724" r:id="rId34"/>
    <p:sldId id="726" r:id="rId35"/>
    <p:sldId id="725" r:id="rId36"/>
    <p:sldId id="728" r:id="rId37"/>
    <p:sldId id="761" r:id="rId38"/>
    <p:sldId id="752" r:id="rId39"/>
    <p:sldId id="730" r:id="rId40"/>
    <p:sldId id="645" r:id="rId41"/>
    <p:sldId id="646" r:id="rId42"/>
    <p:sldId id="647" r:id="rId43"/>
    <p:sldId id="732" r:id="rId44"/>
    <p:sldId id="648" r:id="rId45"/>
    <p:sldId id="649" r:id="rId46"/>
    <p:sldId id="650" r:id="rId47"/>
    <p:sldId id="733" r:id="rId48"/>
    <p:sldId id="651" r:id="rId49"/>
    <p:sldId id="734" r:id="rId50"/>
    <p:sldId id="652" r:id="rId51"/>
    <p:sldId id="653" r:id="rId52"/>
    <p:sldId id="763" r:id="rId53"/>
    <p:sldId id="768" r:id="rId54"/>
    <p:sldId id="766" r:id="rId55"/>
    <p:sldId id="767" r:id="rId56"/>
    <p:sldId id="765" r:id="rId57"/>
    <p:sldId id="764" r:id="rId58"/>
    <p:sldId id="735" r:id="rId59"/>
    <p:sldId id="656" r:id="rId60"/>
    <p:sldId id="740" r:id="rId61"/>
    <p:sldId id="737" r:id="rId62"/>
    <p:sldId id="742" r:id="rId63"/>
    <p:sldId id="738" r:id="rId64"/>
    <p:sldId id="743" r:id="rId65"/>
    <p:sldId id="739" r:id="rId66"/>
    <p:sldId id="744" r:id="rId67"/>
    <p:sldId id="736" r:id="rId68"/>
    <p:sldId id="745" r:id="rId69"/>
    <p:sldId id="741" r:id="rId70"/>
    <p:sldId id="746" r:id="rId71"/>
    <p:sldId id="657" r:id="rId72"/>
    <p:sldId id="747" r:id="rId73"/>
    <p:sldId id="748" r:id="rId74"/>
    <p:sldId id="749" r:id="rId75"/>
    <p:sldId id="779" r:id="rId76"/>
    <p:sldId id="754" r:id="rId77"/>
    <p:sldId id="659" r:id="rId78"/>
    <p:sldId id="771" r:id="rId79"/>
    <p:sldId id="660" r:id="rId80"/>
    <p:sldId id="661" r:id="rId81"/>
    <p:sldId id="662" r:id="rId82"/>
    <p:sldId id="663" r:id="rId83"/>
    <p:sldId id="664" r:id="rId84"/>
    <p:sldId id="665" r:id="rId85"/>
    <p:sldId id="750" r:id="rId86"/>
    <p:sldId id="666" r:id="rId87"/>
    <p:sldId id="780" r:id="rId88"/>
    <p:sldId id="667" r:id="rId89"/>
    <p:sldId id="753" r:id="rId90"/>
    <p:sldId id="751" r:id="rId91"/>
    <p:sldId id="668" r:id="rId92"/>
    <p:sldId id="755" r:id="rId93"/>
    <p:sldId id="669" r:id="rId94"/>
    <p:sldId id="670" r:id="rId95"/>
    <p:sldId id="671" r:id="rId96"/>
    <p:sldId id="756" r:id="rId97"/>
    <p:sldId id="757" r:id="rId98"/>
    <p:sldId id="672" r:id="rId99"/>
    <p:sldId id="673" r:id="rId100"/>
    <p:sldId id="760" r:id="rId101"/>
    <p:sldId id="758" r:id="rId102"/>
    <p:sldId id="778" r:id="rId103"/>
    <p:sldId id="688" r:id="rId104"/>
    <p:sldId id="689" r:id="rId105"/>
    <p:sldId id="692" r:id="rId106"/>
    <p:sldId id="693" r:id="rId107"/>
    <p:sldId id="694" r:id="rId108"/>
    <p:sldId id="781" r:id="rId109"/>
    <p:sldId id="695" r:id="rId110"/>
    <p:sldId id="773" r:id="rId111"/>
    <p:sldId id="696" r:id="rId112"/>
    <p:sldId id="776" r:id="rId113"/>
    <p:sldId id="697" r:id="rId114"/>
    <p:sldId id="774" r:id="rId115"/>
    <p:sldId id="698" r:id="rId116"/>
    <p:sldId id="775" r:id="rId117"/>
    <p:sldId id="699" r:id="rId118"/>
    <p:sldId id="700" r:id="rId119"/>
    <p:sldId id="701" r:id="rId120"/>
    <p:sldId id="702" r:id="rId121"/>
    <p:sldId id="705" r:id="rId122"/>
    <p:sldId id="704" r:id="rId123"/>
    <p:sldId id="706" r:id="rId124"/>
    <p:sldId id="777" r:id="rId125"/>
    <p:sldId id="707" r:id="rId126"/>
    <p:sldId id="263" r:id="rId127"/>
    <p:sldId id="569" r:id="rId1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44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702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0.xml"/><Relationship Id="rId117" Type="http://schemas.openxmlformats.org/officeDocument/2006/relationships/slide" Target="slides/slide101.xml"/><Relationship Id="rId21" Type="http://schemas.openxmlformats.org/officeDocument/2006/relationships/slide" Target="slides/slide5.xml"/><Relationship Id="rId42" Type="http://schemas.openxmlformats.org/officeDocument/2006/relationships/slide" Target="slides/slide26.xml"/><Relationship Id="rId47" Type="http://schemas.openxmlformats.org/officeDocument/2006/relationships/slide" Target="slides/slide31.xml"/><Relationship Id="rId63" Type="http://schemas.openxmlformats.org/officeDocument/2006/relationships/slide" Target="slides/slide47.xml"/><Relationship Id="rId68" Type="http://schemas.openxmlformats.org/officeDocument/2006/relationships/slide" Target="slides/slide52.xml"/><Relationship Id="rId84" Type="http://schemas.openxmlformats.org/officeDocument/2006/relationships/slide" Target="slides/slide68.xml"/><Relationship Id="rId89" Type="http://schemas.openxmlformats.org/officeDocument/2006/relationships/slide" Target="slides/slide73.xml"/><Relationship Id="rId112" Type="http://schemas.openxmlformats.org/officeDocument/2006/relationships/slide" Target="slides/slide96.xml"/><Relationship Id="rId133" Type="http://schemas.openxmlformats.org/officeDocument/2006/relationships/tableStyles" Target="tableStyles.xml"/><Relationship Id="rId16" Type="http://schemas.openxmlformats.org/officeDocument/2006/relationships/slideMaster" Target="slideMasters/slideMaster16.xml"/><Relationship Id="rId107" Type="http://schemas.openxmlformats.org/officeDocument/2006/relationships/slide" Target="slides/slide91.xml"/><Relationship Id="rId11" Type="http://schemas.openxmlformats.org/officeDocument/2006/relationships/slideMaster" Target="slideMasters/slideMaster11.xml"/><Relationship Id="rId32" Type="http://schemas.openxmlformats.org/officeDocument/2006/relationships/slide" Target="slides/slide16.xml"/><Relationship Id="rId37" Type="http://schemas.openxmlformats.org/officeDocument/2006/relationships/slide" Target="slides/slide21.xml"/><Relationship Id="rId53" Type="http://schemas.openxmlformats.org/officeDocument/2006/relationships/slide" Target="slides/slide37.xml"/><Relationship Id="rId58" Type="http://schemas.openxmlformats.org/officeDocument/2006/relationships/slide" Target="slides/slide42.xml"/><Relationship Id="rId74" Type="http://schemas.openxmlformats.org/officeDocument/2006/relationships/slide" Target="slides/slide58.xml"/><Relationship Id="rId79" Type="http://schemas.openxmlformats.org/officeDocument/2006/relationships/slide" Target="slides/slide63.xml"/><Relationship Id="rId102" Type="http://schemas.openxmlformats.org/officeDocument/2006/relationships/slide" Target="slides/slide86.xml"/><Relationship Id="rId123" Type="http://schemas.openxmlformats.org/officeDocument/2006/relationships/slide" Target="slides/slide107.xml"/><Relationship Id="rId128" Type="http://schemas.openxmlformats.org/officeDocument/2006/relationships/slide" Target="slides/slide112.xml"/><Relationship Id="rId5" Type="http://schemas.openxmlformats.org/officeDocument/2006/relationships/slideMaster" Target="slideMasters/slideMaster5.xml"/><Relationship Id="rId90" Type="http://schemas.openxmlformats.org/officeDocument/2006/relationships/slide" Target="slides/slide74.xml"/><Relationship Id="rId95" Type="http://schemas.openxmlformats.org/officeDocument/2006/relationships/slide" Target="slides/slide79.xml"/><Relationship Id="rId14" Type="http://schemas.openxmlformats.org/officeDocument/2006/relationships/slideMaster" Target="slideMasters/slideMaster14.xml"/><Relationship Id="rId22" Type="http://schemas.openxmlformats.org/officeDocument/2006/relationships/slide" Target="slides/slide6.xml"/><Relationship Id="rId27" Type="http://schemas.openxmlformats.org/officeDocument/2006/relationships/slide" Target="slides/slide11.xml"/><Relationship Id="rId30" Type="http://schemas.openxmlformats.org/officeDocument/2006/relationships/slide" Target="slides/slide14.xml"/><Relationship Id="rId35" Type="http://schemas.openxmlformats.org/officeDocument/2006/relationships/slide" Target="slides/slide19.xml"/><Relationship Id="rId43" Type="http://schemas.openxmlformats.org/officeDocument/2006/relationships/slide" Target="slides/slide27.xml"/><Relationship Id="rId48" Type="http://schemas.openxmlformats.org/officeDocument/2006/relationships/slide" Target="slides/slide32.xml"/><Relationship Id="rId56" Type="http://schemas.openxmlformats.org/officeDocument/2006/relationships/slide" Target="slides/slide40.xml"/><Relationship Id="rId64" Type="http://schemas.openxmlformats.org/officeDocument/2006/relationships/slide" Target="slides/slide48.xml"/><Relationship Id="rId69" Type="http://schemas.openxmlformats.org/officeDocument/2006/relationships/slide" Target="slides/slide53.xml"/><Relationship Id="rId77" Type="http://schemas.openxmlformats.org/officeDocument/2006/relationships/slide" Target="slides/slide61.xml"/><Relationship Id="rId100" Type="http://schemas.openxmlformats.org/officeDocument/2006/relationships/slide" Target="slides/slide84.xml"/><Relationship Id="rId105" Type="http://schemas.openxmlformats.org/officeDocument/2006/relationships/slide" Target="slides/slide89.xml"/><Relationship Id="rId113" Type="http://schemas.openxmlformats.org/officeDocument/2006/relationships/slide" Target="slides/slide97.xml"/><Relationship Id="rId118" Type="http://schemas.openxmlformats.org/officeDocument/2006/relationships/slide" Target="slides/slide102.xml"/><Relationship Id="rId126" Type="http://schemas.openxmlformats.org/officeDocument/2006/relationships/slide" Target="slides/slide110.xml"/><Relationship Id="rId8" Type="http://schemas.openxmlformats.org/officeDocument/2006/relationships/slideMaster" Target="slideMasters/slideMaster8.xml"/><Relationship Id="rId51" Type="http://schemas.openxmlformats.org/officeDocument/2006/relationships/slide" Target="slides/slide35.xml"/><Relationship Id="rId72" Type="http://schemas.openxmlformats.org/officeDocument/2006/relationships/slide" Target="slides/slide56.xml"/><Relationship Id="rId80" Type="http://schemas.openxmlformats.org/officeDocument/2006/relationships/slide" Target="slides/slide64.xml"/><Relationship Id="rId85" Type="http://schemas.openxmlformats.org/officeDocument/2006/relationships/slide" Target="slides/slide69.xml"/><Relationship Id="rId93" Type="http://schemas.openxmlformats.org/officeDocument/2006/relationships/slide" Target="slides/slide77.xml"/><Relationship Id="rId98" Type="http://schemas.openxmlformats.org/officeDocument/2006/relationships/slide" Target="slides/slide82.xml"/><Relationship Id="rId121" Type="http://schemas.openxmlformats.org/officeDocument/2006/relationships/slide" Target="slides/slide105.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1.xml"/><Relationship Id="rId25" Type="http://schemas.openxmlformats.org/officeDocument/2006/relationships/slide" Target="slides/slide9.xml"/><Relationship Id="rId33" Type="http://schemas.openxmlformats.org/officeDocument/2006/relationships/slide" Target="slides/slide17.xml"/><Relationship Id="rId38" Type="http://schemas.openxmlformats.org/officeDocument/2006/relationships/slide" Target="slides/slide22.xml"/><Relationship Id="rId46" Type="http://schemas.openxmlformats.org/officeDocument/2006/relationships/slide" Target="slides/slide30.xml"/><Relationship Id="rId59" Type="http://schemas.openxmlformats.org/officeDocument/2006/relationships/slide" Target="slides/slide43.xml"/><Relationship Id="rId67" Type="http://schemas.openxmlformats.org/officeDocument/2006/relationships/slide" Target="slides/slide51.xml"/><Relationship Id="rId103" Type="http://schemas.openxmlformats.org/officeDocument/2006/relationships/slide" Target="slides/slide87.xml"/><Relationship Id="rId108" Type="http://schemas.openxmlformats.org/officeDocument/2006/relationships/slide" Target="slides/slide92.xml"/><Relationship Id="rId116" Type="http://schemas.openxmlformats.org/officeDocument/2006/relationships/slide" Target="slides/slide100.xml"/><Relationship Id="rId124" Type="http://schemas.openxmlformats.org/officeDocument/2006/relationships/slide" Target="slides/slide108.xml"/><Relationship Id="rId129" Type="http://schemas.openxmlformats.org/officeDocument/2006/relationships/notesMaster" Target="notesMasters/notesMaster1.xml"/><Relationship Id="rId20" Type="http://schemas.openxmlformats.org/officeDocument/2006/relationships/slide" Target="slides/slide4.xml"/><Relationship Id="rId41" Type="http://schemas.openxmlformats.org/officeDocument/2006/relationships/slide" Target="slides/slide25.xml"/><Relationship Id="rId54" Type="http://schemas.openxmlformats.org/officeDocument/2006/relationships/slide" Target="slides/slide38.xml"/><Relationship Id="rId62" Type="http://schemas.openxmlformats.org/officeDocument/2006/relationships/slide" Target="slides/slide46.xml"/><Relationship Id="rId70" Type="http://schemas.openxmlformats.org/officeDocument/2006/relationships/slide" Target="slides/slide54.xml"/><Relationship Id="rId75" Type="http://schemas.openxmlformats.org/officeDocument/2006/relationships/slide" Target="slides/slide59.xml"/><Relationship Id="rId83" Type="http://schemas.openxmlformats.org/officeDocument/2006/relationships/slide" Target="slides/slide67.xml"/><Relationship Id="rId88" Type="http://schemas.openxmlformats.org/officeDocument/2006/relationships/slide" Target="slides/slide72.xml"/><Relationship Id="rId91" Type="http://schemas.openxmlformats.org/officeDocument/2006/relationships/slide" Target="slides/slide75.xml"/><Relationship Id="rId96" Type="http://schemas.openxmlformats.org/officeDocument/2006/relationships/slide" Target="slides/slide80.xml"/><Relationship Id="rId111" Type="http://schemas.openxmlformats.org/officeDocument/2006/relationships/slide" Target="slides/slide95.xml"/><Relationship Id="rId13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Master" Target="slideMasters/slideMaster15.xml"/><Relationship Id="rId23" Type="http://schemas.openxmlformats.org/officeDocument/2006/relationships/slide" Target="slides/slide7.xml"/><Relationship Id="rId28" Type="http://schemas.openxmlformats.org/officeDocument/2006/relationships/slide" Target="slides/slide12.xml"/><Relationship Id="rId36" Type="http://schemas.openxmlformats.org/officeDocument/2006/relationships/slide" Target="slides/slide20.xml"/><Relationship Id="rId49" Type="http://schemas.openxmlformats.org/officeDocument/2006/relationships/slide" Target="slides/slide33.xml"/><Relationship Id="rId57" Type="http://schemas.openxmlformats.org/officeDocument/2006/relationships/slide" Target="slides/slide41.xml"/><Relationship Id="rId106" Type="http://schemas.openxmlformats.org/officeDocument/2006/relationships/slide" Target="slides/slide90.xml"/><Relationship Id="rId114" Type="http://schemas.openxmlformats.org/officeDocument/2006/relationships/slide" Target="slides/slide98.xml"/><Relationship Id="rId119" Type="http://schemas.openxmlformats.org/officeDocument/2006/relationships/slide" Target="slides/slide103.xml"/><Relationship Id="rId127" Type="http://schemas.openxmlformats.org/officeDocument/2006/relationships/slide" Target="slides/slide111.xml"/><Relationship Id="rId10" Type="http://schemas.openxmlformats.org/officeDocument/2006/relationships/slideMaster" Target="slideMasters/slideMaster10.xml"/><Relationship Id="rId31" Type="http://schemas.openxmlformats.org/officeDocument/2006/relationships/slide" Target="slides/slide15.xml"/><Relationship Id="rId44" Type="http://schemas.openxmlformats.org/officeDocument/2006/relationships/slide" Target="slides/slide28.xml"/><Relationship Id="rId52" Type="http://schemas.openxmlformats.org/officeDocument/2006/relationships/slide" Target="slides/slide36.xml"/><Relationship Id="rId60" Type="http://schemas.openxmlformats.org/officeDocument/2006/relationships/slide" Target="slides/slide44.xml"/><Relationship Id="rId65" Type="http://schemas.openxmlformats.org/officeDocument/2006/relationships/slide" Target="slides/slide49.xml"/><Relationship Id="rId73" Type="http://schemas.openxmlformats.org/officeDocument/2006/relationships/slide" Target="slides/slide57.xml"/><Relationship Id="rId78" Type="http://schemas.openxmlformats.org/officeDocument/2006/relationships/slide" Target="slides/slide62.xml"/><Relationship Id="rId81" Type="http://schemas.openxmlformats.org/officeDocument/2006/relationships/slide" Target="slides/slide65.xml"/><Relationship Id="rId86" Type="http://schemas.openxmlformats.org/officeDocument/2006/relationships/slide" Target="slides/slide70.xml"/><Relationship Id="rId94" Type="http://schemas.openxmlformats.org/officeDocument/2006/relationships/slide" Target="slides/slide78.xml"/><Relationship Id="rId99" Type="http://schemas.openxmlformats.org/officeDocument/2006/relationships/slide" Target="slides/slide83.xml"/><Relationship Id="rId101" Type="http://schemas.openxmlformats.org/officeDocument/2006/relationships/slide" Target="slides/slide85.xml"/><Relationship Id="rId122" Type="http://schemas.openxmlformats.org/officeDocument/2006/relationships/slide" Target="slides/slide106.xml"/><Relationship Id="rId13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Master" Target="slideMasters/slideMaster13.xml"/><Relationship Id="rId18" Type="http://schemas.openxmlformats.org/officeDocument/2006/relationships/slide" Target="slides/slide2.xml"/><Relationship Id="rId39" Type="http://schemas.openxmlformats.org/officeDocument/2006/relationships/slide" Target="slides/slide23.xml"/><Relationship Id="rId109" Type="http://schemas.openxmlformats.org/officeDocument/2006/relationships/slide" Target="slides/slide93.xml"/><Relationship Id="rId34" Type="http://schemas.openxmlformats.org/officeDocument/2006/relationships/slide" Target="slides/slide18.xml"/><Relationship Id="rId50" Type="http://schemas.openxmlformats.org/officeDocument/2006/relationships/slide" Target="slides/slide34.xml"/><Relationship Id="rId55" Type="http://schemas.openxmlformats.org/officeDocument/2006/relationships/slide" Target="slides/slide39.xml"/><Relationship Id="rId76" Type="http://schemas.openxmlformats.org/officeDocument/2006/relationships/slide" Target="slides/slide60.xml"/><Relationship Id="rId97" Type="http://schemas.openxmlformats.org/officeDocument/2006/relationships/slide" Target="slides/slide81.xml"/><Relationship Id="rId104" Type="http://schemas.openxmlformats.org/officeDocument/2006/relationships/slide" Target="slides/slide88.xml"/><Relationship Id="rId120" Type="http://schemas.openxmlformats.org/officeDocument/2006/relationships/slide" Target="slides/slide104.xml"/><Relationship Id="rId125" Type="http://schemas.openxmlformats.org/officeDocument/2006/relationships/slide" Target="slides/slide109.xml"/><Relationship Id="rId7" Type="http://schemas.openxmlformats.org/officeDocument/2006/relationships/slideMaster" Target="slideMasters/slideMaster7.xml"/><Relationship Id="rId71" Type="http://schemas.openxmlformats.org/officeDocument/2006/relationships/slide" Target="slides/slide55.xml"/><Relationship Id="rId92" Type="http://schemas.openxmlformats.org/officeDocument/2006/relationships/slide" Target="slides/slide76.xml"/><Relationship Id="rId2" Type="http://schemas.openxmlformats.org/officeDocument/2006/relationships/slideMaster" Target="slideMasters/slideMaster2.xml"/><Relationship Id="rId29" Type="http://schemas.openxmlformats.org/officeDocument/2006/relationships/slide" Target="slides/slide13.xml"/><Relationship Id="rId24" Type="http://schemas.openxmlformats.org/officeDocument/2006/relationships/slide" Target="slides/slide8.xml"/><Relationship Id="rId40" Type="http://schemas.openxmlformats.org/officeDocument/2006/relationships/slide" Target="slides/slide24.xml"/><Relationship Id="rId45" Type="http://schemas.openxmlformats.org/officeDocument/2006/relationships/slide" Target="slides/slide29.xml"/><Relationship Id="rId66" Type="http://schemas.openxmlformats.org/officeDocument/2006/relationships/slide" Target="slides/slide50.xml"/><Relationship Id="rId87" Type="http://schemas.openxmlformats.org/officeDocument/2006/relationships/slide" Target="slides/slide71.xml"/><Relationship Id="rId110" Type="http://schemas.openxmlformats.org/officeDocument/2006/relationships/slide" Target="slides/slide94.xml"/><Relationship Id="rId115" Type="http://schemas.openxmlformats.org/officeDocument/2006/relationships/slide" Target="slides/slide99.xml"/><Relationship Id="rId131" Type="http://schemas.openxmlformats.org/officeDocument/2006/relationships/viewProps" Target="viewProps.xml"/><Relationship Id="rId61" Type="http://schemas.openxmlformats.org/officeDocument/2006/relationships/slide" Target="slides/slide45.xml"/><Relationship Id="rId82" Type="http://schemas.openxmlformats.org/officeDocument/2006/relationships/slide" Target="slides/slide66.xml"/><Relationship Id="rId19" Type="http://schemas.openxmlformats.org/officeDocument/2006/relationships/slide" Target="slides/slide3.xml"/></Relationships>
</file>

<file path=ppt/diagrams/_rels/data1.xml.rels><?xml version="1.0" encoding="UTF-8" standalone="yes"?>
<Relationships xmlns="http://schemas.openxmlformats.org/package/2006/relationships"><Relationship Id="rId1" Type="http://schemas.openxmlformats.org/officeDocument/2006/relationships/image" Target="../media/image11.png"/></Relationships>
</file>

<file path=ppt/diagrams/_rels/data5.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image" Target="../media/image30.png"/></Relationships>
</file>

<file path=ppt/diagrams/_rels/data7.xml.rels><?xml version="1.0" encoding="UTF-8" standalone="yes"?>
<Relationships xmlns="http://schemas.openxmlformats.org/package/2006/relationships"><Relationship Id="rId1" Type="http://schemas.openxmlformats.org/officeDocument/2006/relationships/image" Target="../media/image40.png"/></Relationships>
</file>

<file path=ppt/diagrams/_rels/data9.xml.rels><?xml version="1.0" encoding="UTF-8" standalone="yes"?>
<Relationships xmlns="http://schemas.openxmlformats.org/package/2006/relationships"><Relationship Id="rId1" Type="http://schemas.openxmlformats.org/officeDocument/2006/relationships/image" Target="../media/image51.png"/></Relationships>
</file>

<file path=ppt/diagrams/_rels/drawing1.xml.rels><?xml version="1.0" encoding="UTF-8" standalone="yes"?>
<Relationships xmlns="http://schemas.openxmlformats.org/package/2006/relationships"><Relationship Id="rId1" Type="http://schemas.openxmlformats.org/officeDocument/2006/relationships/image" Target="../media/image11.png"/></Relationships>
</file>

<file path=ppt/diagrams/_rels/drawing5.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image" Target="../media/image30.png"/></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259FF1-AB9A-43AE-990D-D008F2D606A9}" type="doc">
      <dgm:prSet loTypeId="urn:microsoft.com/office/officeart/2005/8/layout/vList4#1" loCatId="list" qsTypeId="urn:microsoft.com/office/officeart/2005/8/quickstyle/simple1" qsCatId="simple" csTypeId="urn:microsoft.com/office/officeart/2005/8/colors/accent2_3" csCatId="accent2" phldr="1"/>
      <dgm:spPr/>
      <dgm:t>
        <a:bodyPr/>
        <a:lstStyle/>
        <a:p>
          <a:endParaRPr lang="en-US"/>
        </a:p>
      </dgm:t>
    </dgm:pt>
    <dgm:pt modelId="{297236BA-DE6B-4CA5-96FB-871D9813339D}">
      <dgm:prSet phldrT="[Text]" custT="1"/>
      <dgm:spPr>
        <a:solidFill>
          <a:schemeClr val="accent6">
            <a:lumMod val="75000"/>
          </a:schemeClr>
        </a:solidFill>
      </dgm:spPr>
      <dgm:t>
        <a:bodyPr/>
        <a:lstStyle/>
        <a:p>
          <a:pPr algn="r" defTabSz="711200">
            <a:lnSpc>
              <a:spcPts val="5000"/>
            </a:lnSpc>
            <a:spcBef>
              <a:spcPts val="2400"/>
            </a:spcBef>
            <a:spcAft>
              <a:spcPct val="35000"/>
            </a:spcAft>
          </a:pPr>
          <a:r>
            <a:rPr lang="fa-IR" sz="3600" b="1" dirty="0" smtClean="0">
              <a:cs typeface="B Nazanin" pitchFamily="2" charset="-78"/>
            </a:rPr>
            <a:t>اقدام چهارم</a:t>
          </a:r>
          <a:endParaRPr lang="en-US" sz="3600" b="1" dirty="0">
            <a:cs typeface="B Nazanin" pitchFamily="2" charset="-78"/>
          </a:endParaRPr>
        </a:p>
      </dgm:t>
    </dgm:pt>
    <dgm:pt modelId="{906BF89B-F81A-424E-8D93-094CC5D772C6}" type="parTrans" cxnId="{CE95371C-A609-4298-B317-FA97409CE1B5}">
      <dgm:prSet/>
      <dgm:spPr/>
      <dgm:t>
        <a:bodyPr/>
        <a:lstStyle/>
        <a:p>
          <a:endParaRPr lang="en-US"/>
        </a:p>
      </dgm:t>
    </dgm:pt>
    <dgm:pt modelId="{07041BF5-D706-498B-B197-582B15A1E3C1}" type="sibTrans" cxnId="{CE95371C-A609-4298-B317-FA97409CE1B5}">
      <dgm:prSet/>
      <dgm:spPr/>
      <dgm:t>
        <a:bodyPr/>
        <a:lstStyle/>
        <a:p>
          <a:endParaRPr lang="en-US"/>
        </a:p>
      </dgm:t>
    </dgm:pt>
    <dgm:pt modelId="{457A3147-958A-4348-BE96-5A96145F0ADB}">
      <dgm:prSet phldrT="[Text]" custT="1"/>
      <dgm:spPr>
        <a:solidFill>
          <a:schemeClr val="accent6">
            <a:lumMod val="75000"/>
          </a:schemeClr>
        </a:solidFill>
      </dgm:spPr>
      <dgm:t>
        <a:bodyPr/>
        <a:lstStyle/>
        <a:p>
          <a:pPr marL="0" marR="0" indent="0" algn="r" defTabSz="914400" rtl="1" eaLnBrk="1" fontAlgn="auto" latinLnBrk="0" hangingPunct="1">
            <a:lnSpc>
              <a:spcPts val="5000"/>
            </a:lnSpc>
            <a:spcBef>
              <a:spcPts val="2400"/>
            </a:spcBef>
            <a:spcAft>
              <a:spcPts val="0"/>
            </a:spcAft>
            <a:buClrTx/>
            <a:buSzTx/>
            <a:buFontTx/>
            <a:buNone/>
            <a:tabLst/>
            <a:defRPr/>
          </a:pPr>
          <a:r>
            <a:rPr lang="fa-IR" sz="2800" dirty="0" smtClean="0">
              <a:cs typeface="B Nazanin" pitchFamily="2" charset="-78"/>
            </a:rPr>
            <a:t>" </a:t>
          </a:r>
          <a:r>
            <a:rPr lang="fa-IR" sz="2800" i="1" u="sng" dirty="0" smtClean="0">
              <a:cs typeface="B Nazanin" pitchFamily="2" charset="-78"/>
            </a:rPr>
            <a:t>تماس پوست با پوست مادر و نوزاد بلافاصله    پس از زايمان و شروع تغذيه با شير مادر در        ساعت اول تولد </a:t>
          </a:r>
          <a:r>
            <a:rPr lang="fa-IR" sz="2800" dirty="0" smtClean="0">
              <a:cs typeface="B Nazanin" pitchFamily="2" charset="-78"/>
            </a:rPr>
            <a:t>" از حساسيت  ويژه اي براي      حفظ بقا و سلامت شيرخوار و موفقيت         شيردهي برخوردار است.</a:t>
          </a:r>
          <a:r>
            <a:rPr lang="en-US" sz="2800" dirty="0" smtClean="0">
              <a:cs typeface="B Nazanin" pitchFamily="2" charset="-78"/>
            </a:rPr>
            <a:t> </a:t>
          </a:r>
        </a:p>
        <a:p>
          <a:pPr marL="114300" indent="0" algn="r" defTabSz="533400">
            <a:lnSpc>
              <a:spcPts val="5000"/>
            </a:lnSpc>
            <a:spcBef>
              <a:spcPts val="2400"/>
            </a:spcBef>
            <a:spcAft>
              <a:spcPct val="15000"/>
            </a:spcAft>
            <a:buNone/>
          </a:pPr>
          <a:endParaRPr lang="en-US" sz="2800" dirty="0">
            <a:cs typeface="B Nazanin" pitchFamily="2" charset="-78"/>
          </a:endParaRPr>
        </a:p>
      </dgm:t>
    </dgm:pt>
    <dgm:pt modelId="{FEE6B6B2-D740-4670-A133-1A2541D1D358}" type="parTrans" cxnId="{F5CCA246-6E2A-41F7-9CF6-A8FEEB4841C9}">
      <dgm:prSet/>
      <dgm:spPr/>
      <dgm:t>
        <a:bodyPr/>
        <a:lstStyle/>
        <a:p>
          <a:endParaRPr lang="en-US"/>
        </a:p>
      </dgm:t>
    </dgm:pt>
    <dgm:pt modelId="{3E0CCD4C-DA5B-42DA-84D4-BBB855EFFD80}" type="sibTrans" cxnId="{F5CCA246-6E2A-41F7-9CF6-A8FEEB4841C9}">
      <dgm:prSet/>
      <dgm:spPr/>
      <dgm:t>
        <a:bodyPr/>
        <a:lstStyle/>
        <a:p>
          <a:endParaRPr lang="en-US"/>
        </a:p>
      </dgm:t>
    </dgm:pt>
    <dgm:pt modelId="{44FFFFAF-E21C-46E3-864F-63D039F5BE45}" type="pres">
      <dgm:prSet presAssocID="{3E259FF1-AB9A-43AE-990D-D008F2D606A9}" presName="linear" presStyleCnt="0">
        <dgm:presLayoutVars>
          <dgm:dir/>
          <dgm:resizeHandles val="exact"/>
        </dgm:presLayoutVars>
      </dgm:prSet>
      <dgm:spPr/>
      <dgm:t>
        <a:bodyPr/>
        <a:lstStyle/>
        <a:p>
          <a:endParaRPr lang="en-US"/>
        </a:p>
      </dgm:t>
    </dgm:pt>
    <dgm:pt modelId="{4C2826DC-7287-465E-B0E5-7E3DC68E5F45}" type="pres">
      <dgm:prSet presAssocID="{297236BA-DE6B-4CA5-96FB-871D9813339D}" presName="comp" presStyleCnt="0"/>
      <dgm:spPr/>
    </dgm:pt>
    <dgm:pt modelId="{D7783A3D-BF84-4294-8F84-35B36CCEA3EB}" type="pres">
      <dgm:prSet presAssocID="{297236BA-DE6B-4CA5-96FB-871D9813339D}" presName="box" presStyleLbl="node1" presStyleIdx="0" presStyleCnt="1" custLinFactNeighborX="8511" custLinFactNeighborY="-1449"/>
      <dgm:spPr/>
      <dgm:t>
        <a:bodyPr/>
        <a:lstStyle/>
        <a:p>
          <a:endParaRPr lang="en-US"/>
        </a:p>
      </dgm:t>
    </dgm:pt>
    <dgm:pt modelId="{67B3BCB2-2581-4BDE-86F9-2D2A814BB77F}" type="pres">
      <dgm:prSet presAssocID="{297236BA-DE6B-4CA5-96FB-871D9813339D}" presName="img" presStyleLbl="fgImgPlace1" presStyleIdx="0" presStyleCnt="1" custScaleX="199105"/>
      <dgm:spPr>
        <a:blipFill rotWithShape="0">
          <a:blip xmlns:r="http://schemas.openxmlformats.org/officeDocument/2006/relationships" r:embed="rId1"/>
          <a:stretch>
            <a:fillRect/>
          </a:stretch>
        </a:blipFill>
        <a:ln>
          <a:solidFill>
            <a:schemeClr val="accent2">
              <a:lumMod val="75000"/>
            </a:schemeClr>
          </a:solidFill>
        </a:ln>
      </dgm:spPr>
    </dgm:pt>
    <dgm:pt modelId="{93E69AB3-6E52-4DF2-90F4-909711F932CB}" type="pres">
      <dgm:prSet presAssocID="{297236BA-DE6B-4CA5-96FB-871D9813339D}" presName="text" presStyleLbl="node1" presStyleIdx="0" presStyleCnt="1">
        <dgm:presLayoutVars>
          <dgm:bulletEnabled val="1"/>
        </dgm:presLayoutVars>
      </dgm:prSet>
      <dgm:spPr/>
      <dgm:t>
        <a:bodyPr/>
        <a:lstStyle/>
        <a:p>
          <a:endParaRPr lang="en-US"/>
        </a:p>
      </dgm:t>
    </dgm:pt>
  </dgm:ptLst>
  <dgm:cxnLst>
    <dgm:cxn modelId="{CE95371C-A609-4298-B317-FA97409CE1B5}" srcId="{3E259FF1-AB9A-43AE-990D-D008F2D606A9}" destId="{297236BA-DE6B-4CA5-96FB-871D9813339D}" srcOrd="0" destOrd="0" parTransId="{906BF89B-F81A-424E-8D93-094CC5D772C6}" sibTransId="{07041BF5-D706-498B-B197-582B15A1E3C1}"/>
    <dgm:cxn modelId="{47B29B28-096A-42F6-9F1B-7DDA8A2A9C85}" type="presOf" srcId="{297236BA-DE6B-4CA5-96FB-871D9813339D}" destId="{D7783A3D-BF84-4294-8F84-35B36CCEA3EB}" srcOrd="0" destOrd="0" presId="urn:microsoft.com/office/officeart/2005/8/layout/vList4#1"/>
    <dgm:cxn modelId="{F7EB3443-28BB-4E46-9393-37CCC732BE15}" type="presOf" srcId="{457A3147-958A-4348-BE96-5A96145F0ADB}" destId="{D7783A3D-BF84-4294-8F84-35B36CCEA3EB}" srcOrd="0" destOrd="1" presId="urn:microsoft.com/office/officeart/2005/8/layout/vList4#1"/>
    <dgm:cxn modelId="{F5CCA246-6E2A-41F7-9CF6-A8FEEB4841C9}" srcId="{297236BA-DE6B-4CA5-96FB-871D9813339D}" destId="{457A3147-958A-4348-BE96-5A96145F0ADB}" srcOrd="0" destOrd="0" parTransId="{FEE6B6B2-D740-4670-A133-1A2541D1D358}" sibTransId="{3E0CCD4C-DA5B-42DA-84D4-BBB855EFFD80}"/>
    <dgm:cxn modelId="{26A0EC1F-6466-443D-A818-4CF99A813BC6}" type="presOf" srcId="{3E259FF1-AB9A-43AE-990D-D008F2D606A9}" destId="{44FFFFAF-E21C-46E3-864F-63D039F5BE45}" srcOrd="0" destOrd="0" presId="urn:microsoft.com/office/officeart/2005/8/layout/vList4#1"/>
    <dgm:cxn modelId="{5738B751-89A2-4563-A933-D8C6B5204FD2}" type="presOf" srcId="{297236BA-DE6B-4CA5-96FB-871D9813339D}" destId="{93E69AB3-6E52-4DF2-90F4-909711F932CB}" srcOrd="1" destOrd="0" presId="urn:microsoft.com/office/officeart/2005/8/layout/vList4#1"/>
    <dgm:cxn modelId="{AE853E6C-80FB-4DF0-BBEA-B6904910A599}" type="presOf" srcId="{457A3147-958A-4348-BE96-5A96145F0ADB}" destId="{93E69AB3-6E52-4DF2-90F4-909711F932CB}" srcOrd="1" destOrd="1" presId="urn:microsoft.com/office/officeart/2005/8/layout/vList4#1"/>
    <dgm:cxn modelId="{FE91331C-6E12-4306-9CD5-A19229713AF0}" type="presParOf" srcId="{44FFFFAF-E21C-46E3-864F-63D039F5BE45}" destId="{4C2826DC-7287-465E-B0E5-7E3DC68E5F45}" srcOrd="0" destOrd="0" presId="urn:microsoft.com/office/officeart/2005/8/layout/vList4#1"/>
    <dgm:cxn modelId="{D3C72E65-7FC2-4059-B861-9E8C32687AF6}" type="presParOf" srcId="{4C2826DC-7287-465E-B0E5-7E3DC68E5F45}" destId="{D7783A3D-BF84-4294-8F84-35B36CCEA3EB}" srcOrd="0" destOrd="0" presId="urn:microsoft.com/office/officeart/2005/8/layout/vList4#1"/>
    <dgm:cxn modelId="{2E3B8C1E-85F8-4A84-81BA-E37C48BA72A5}" type="presParOf" srcId="{4C2826DC-7287-465E-B0E5-7E3DC68E5F45}" destId="{67B3BCB2-2581-4BDE-86F9-2D2A814BB77F}" srcOrd="1" destOrd="0" presId="urn:microsoft.com/office/officeart/2005/8/layout/vList4#1"/>
    <dgm:cxn modelId="{C53516AE-5041-4548-831A-E95B1B397391}" type="presParOf" srcId="{4C2826DC-7287-465E-B0E5-7E3DC68E5F45}" destId="{93E69AB3-6E52-4DF2-90F4-909711F932CB}" srcOrd="2" destOrd="0" presId="urn:microsoft.com/office/officeart/2005/8/layout/vList4#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49F2B50-2C40-4488-837A-3E8E637C0F25}" type="doc">
      <dgm:prSet loTypeId="urn:microsoft.com/office/officeart/2005/8/layout/hList6" loCatId="list" qsTypeId="urn:microsoft.com/office/officeart/2005/8/quickstyle/3d2" qsCatId="3D" csTypeId="urn:microsoft.com/office/officeart/2005/8/colors/accent1_2" csCatId="accent1" phldr="1"/>
      <dgm:spPr/>
      <dgm:t>
        <a:bodyPr/>
        <a:lstStyle/>
        <a:p>
          <a:endParaRPr lang="en-US"/>
        </a:p>
      </dgm:t>
    </dgm:pt>
    <dgm:pt modelId="{992B7D94-D7B8-4F5E-9585-06F15F0E957C}">
      <dgm:prSet/>
      <dgm:spPr>
        <a:effectLst>
          <a:glow rad="228600">
            <a:schemeClr val="accent2">
              <a:satMod val="175000"/>
              <a:alpha val="40000"/>
            </a:schemeClr>
          </a:glow>
        </a:effectLst>
      </dgm:spPr>
      <dgm:t>
        <a:bodyPr/>
        <a:lstStyle/>
        <a:p>
          <a:pPr rtl="1"/>
          <a:r>
            <a:rPr lang="fa-IR" dirty="0" smtClean="0">
              <a:cs typeface="B Nazanin" pitchFamily="2" charset="-78"/>
            </a:rPr>
            <a:t>اگر علي رغم كمك كردن، تغذيه با شير مادر تا يك ساعت انجام نشد، سلامت نوزاد و مشكلات احتمالي پستان مادر بررسي شود.</a:t>
          </a:r>
          <a:endParaRPr lang="en-US" dirty="0" smtClean="0">
            <a:cs typeface="B Nazanin" pitchFamily="2" charset="-78"/>
          </a:endParaRPr>
        </a:p>
      </dgm:t>
    </dgm:pt>
    <dgm:pt modelId="{CF1BCE9B-2828-4463-AA80-2CB035D6EB32}" type="parTrans" cxnId="{425A411F-8441-495D-98D7-833F6E6C5FD3}">
      <dgm:prSet/>
      <dgm:spPr/>
      <dgm:t>
        <a:bodyPr/>
        <a:lstStyle/>
        <a:p>
          <a:endParaRPr lang="en-US"/>
        </a:p>
      </dgm:t>
    </dgm:pt>
    <dgm:pt modelId="{EAD2F92D-7900-421C-B149-983573B12C13}" type="sibTrans" cxnId="{425A411F-8441-495D-98D7-833F6E6C5FD3}">
      <dgm:prSet/>
      <dgm:spPr/>
      <dgm:t>
        <a:bodyPr/>
        <a:lstStyle/>
        <a:p>
          <a:endParaRPr lang="en-US"/>
        </a:p>
      </dgm:t>
    </dgm:pt>
    <dgm:pt modelId="{D18B7B51-4B04-4528-89D0-1A37A818188F}" type="pres">
      <dgm:prSet presAssocID="{849F2B50-2C40-4488-837A-3E8E637C0F25}" presName="Name0" presStyleCnt="0">
        <dgm:presLayoutVars>
          <dgm:dir/>
          <dgm:resizeHandles val="exact"/>
        </dgm:presLayoutVars>
      </dgm:prSet>
      <dgm:spPr/>
      <dgm:t>
        <a:bodyPr/>
        <a:lstStyle/>
        <a:p>
          <a:endParaRPr lang="en-US"/>
        </a:p>
      </dgm:t>
    </dgm:pt>
    <dgm:pt modelId="{35359723-002D-4031-9129-2528C6EAFBC2}" type="pres">
      <dgm:prSet presAssocID="{992B7D94-D7B8-4F5E-9585-06F15F0E957C}" presName="node" presStyleLbl="node1" presStyleIdx="0" presStyleCnt="1">
        <dgm:presLayoutVars>
          <dgm:bulletEnabled val="1"/>
        </dgm:presLayoutVars>
      </dgm:prSet>
      <dgm:spPr/>
      <dgm:t>
        <a:bodyPr/>
        <a:lstStyle/>
        <a:p>
          <a:endParaRPr lang="en-US"/>
        </a:p>
      </dgm:t>
    </dgm:pt>
  </dgm:ptLst>
  <dgm:cxnLst>
    <dgm:cxn modelId="{E0D21858-0A3D-4C5B-A60C-B9E4063EC1CF}" type="presOf" srcId="{849F2B50-2C40-4488-837A-3E8E637C0F25}" destId="{D18B7B51-4B04-4528-89D0-1A37A818188F}" srcOrd="0" destOrd="0" presId="urn:microsoft.com/office/officeart/2005/8/layout/hList6"/>
    <dgm:cxn modelId="{CE5F51C3-D635-4EF3-B553-6F52DA933C12}" type="presOf" srcId="{992B7D94-D7B8-4F5E-9585-06F15F0E957C}" destId="{35359723-002D-4031-9129-2528C6EAFBC2}" srcOrd="0" destOrd="0" presId="urn:microsoft.com/office/officeart/2005/8/layout/hList6"/>
    <dgm:cxn modelId="{425A411F-8441-495D-98D7-833F6E6C5FD3}" srcId="{849F2B50-2C40-4488-837A-3E8E637C0F25}" destId="{992B7D94-D7B8-4F5E-9585-06F15F0E957C}" srcOrd="0" destOrd="0" parTransId="{CF1BCE9B-2828-4463-AA80-2CB035D6EB32}" sibTransId="{EAD2F92D-7900-421C-B149-983573B12C13}"/>
    <dgm:cxn modelId="{C21CAEE2-90E8-4617-B1B9-11A4C039132B}" type="presParOf" srcId="{D18B7B51-4B04-4528-89D0-1A37A818188F}" destId="{35359723-002D-4031-9129-2528C6EAFBC2}" srcOrd="0"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8995B01-8A1E-4829-949A-865B0F62CC9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C37DB42-6CF2-4537-B11C-AC0BFA3EFD4B}">
      <dgm:prSet custT="1"/>
      <dgm:spPr/>
      <dgm:t>
        <a:bodyPr/>
        <a:lstStyle/>
        <a:p>
          <a:pPr rtl="0"/>
          <a:r>
            <a:rPr lang="en-US" sz="1800" b="1" u="none" dirty="0" smtClean="0">
              <a:solidFill>
                <a:schemeClr val="tx2"/>
              </a:solidFill>
            </a:rPr>
            <a:t>Birth cry</a:t>
          </a:r>
          <a:endParaRPr lang="en-US" sz="1800" u="none" dirty="0">
            <a:solidFill>
              <a:schemeClr val="tx2"/>
            </a:solidFill>
          </a:endParaRPr>
        </a:p>
      </dgm:t>
    </dgm:pt>
    <dgm:pt modelId="{998624DD-2057-444F-B1ED-7379B2BE90DD}" type="parTrans" cxnId="{0D8E959A-5B88-4D9B-A9FA-A4D9F54A5CAC}">
      <dgm:prSet/>
      <dgm:spPr/>
      <dgm:t>
        <a:bodyPr/>
        <a:lstStyle/>
        <a:p>
          <a:endParaRPr lang="en-US" sz="1800">
            <a:solidFill>
              <a:schemeClr val="tx2"/>
            </a:solidFill>
          </a:endParaRPr>
        </a:p>
      </dgm:t>
    </dgm:pt>
    <dgm:pt modelId="{3560B9AF-2B73-4BB7-914A-5627189F26A5}" type="sibTrans" cxnId="{0D8E959A-5B88-4D9B-A9FA-A4D9F54A5CAC}">
      <dgm:prSet/>
      <dgm:spPr/>
      <dgm:t>
        <a:bodyPr/>
        <a:lstStyle/>
        <a:p>
          <a:endParaRPr lang="en-US" sz="1800">
            <a:solidFill>
              <a:schemeClr val="tx2"/>
            </a:solidFill>
          </a:endParaRPr>
        </a:p>
      </dgm:t>
    </dgm:pt>
    <dgm:pt modelId="{6F78E252-9EAB-4314-9E15-CF16F438BD8D}">
      <dgm:prSet custT="1"/>
      <dgm:spPr/>
      <dgm:t>
        <a:bodyPr/>
        <a:lstStyle/>
        <a:p>
          <a:pPr rtl="0"/>
          <a:r>
            <a:rPr lang="en-US" sz="1800" b="1" dirty="0" smtClean="0">
              <a:solidFill>
                <a:schemeClr val="tx2"/>
              </a:solidFill>
            </a:rPr>
            <a:t>Relaxation</a:t>
          </a:r>
          <a:r>
            <a:rPr lang="en-US" sz="1800" dirty="0" smtClean="0">
              <a:solidFill>
                <a:schemeClr val="tx2"/>
              </a:solidFill>
            </a:rPr>
            <a:t> when there are no mouth movements and hands are relaxed</a:t>
          </a:r>
          <a:endParaRPr lang="en-US" sz="1800" dirty="0">
            <a:solidFill>
              <a:schemeClr val="tx2"/>
            </a:solidFill>
            <a:hlinkClick xmlns:r="http://schemas.openxmlformats.org/officeDocument/2006/relationships" r:id=""/>
          </a:endParaRPr>
        </a:p>
      </dgm:t>
    </dgm:pt>
    <dgm:pt modelId="{3DC9806D-B868-4FA6-8BC1-B78EC4E8A3A8}" type="parTrans" cxnId="{A7088F92-A236-4777-9E13-D7494FD9B7CF}">
      <dgm:prSet/>
      <dgm:spPr/>
      <dgm:t>
        <a:bodyPr/>
        <a:lstStyle/>
        <a:p>
          <a:endParaRPr lang="en-US" sz="1800">
            <a:solidFill>
              <a:schemeClr val="tx2"/>
            </a:solidFill>
          </a:endParaRPr>
        </a:p>
      </dgm:t>
    </dgm:pt>
    <dgm:pt modelId="{50E95936-E8B3-4DFA-8639-A9568F0698C4}" type="sibTrans" cxnId="{A7088F92-A236-4777-9E13-D7494FD9B7CF}">
      <dgm:prSet/>
      <dgm:spPr/>
      <dgm:t>
        <a:bodyPr/>
        <a:lstStyle/>
        <a:p>
          <a:endParaRPr lang="en-US" sz="1800">
            <a:solidFill>
              <a:schemeClr val="tx2"/>
            </a:solidFill>
          </a:endParaRPr>
        </a:p>
      </dgm:t>
    </dgm:pt>
    <dgm:pt modelId="{BE6C186C-E031-4D01-A47D-166ED426AF21}">
      <dgm:prSet custT="1"/>
      <dgm:spPr/>
      <dgm:t>
        <a:bodyPr/>
        <a:lstStyle/>
        <a:p>
          <a:pPr rtl="0"/>
          <a:r>
            <a:rPr lang="en-US" sz="1800" b="1" dirty="0" smtClean="0">
              <a:solidFill>
                <a:schemeClr val="tx2"/>
              </a:solidFill>
            </a:rPr>
            <a:t>Awakening</a:t>
          </a:r>
          <a:r>
            <a:rPr lang="en-US" sz="1800" dirty="0" smtClean="0">
              <a:solidFill>
                <a:schemeClr val="tx2"/>
              </a:solidFill>
            </a:rPr>
            <a:t> when small trusts and movements are seen in the head end shoulders</a:t>
          </a:r>
          <a:endParaRPr lang="en-US" sz="1800" dirty="0">
            <a:solidFill>
              <a:schemeClr val="tx2"/>
            </a:solidFill>
            <a:hlinkClick xmlns:r="http://schemas.openxmlformats.org/officeDocument/2006/relationships" r:id=""/>
          </a:endParaRPr>
        </a:p>
      </dgm:t>
    </dgm:pt>
    <dgm:pt modelId="{C63DFE8A-9D54-4AC2-B29F-31B57FA9522C}" type="parTrans" cxnId="{A715A161-F25A-4291-8DCE-ADC6CB292CEB}">
      <dgm:prSet/>
      <dgm:spPr/>
      <dgm:t>
        <a:bodyPr/>
        <a:lstStyle/>
        <a:p>
          <a:endParaRPr lang="en-US" sz="1800">
            <a:solidFill>
              <a:schemeClr val="tx2"/>
            </a:solidFill>
          </a:endParaRPr>
        </a:p>
      </dgm:t>
    </dgm:pt>
    <dgm:pt modelId="{5B4731DA-DF4E-404B-9A09-F0B581925EDF}" type="sibTrans" cxnId="{A715A161-F25A-4291-8DCE-ADC6CB292CEB}">
      <dgm:prSet/>
      <dgm:spPr/>
      <dgm:t>
        <a:bodyPr/>
        <a:lstStyle/>
        <a:p>
          <a:endParaRPr lang="en-US" sz="1800">
            <a:solidFill>
              <a:schemeClr val="tx2"/>
            </a:solidFill>
          </a:endParaRPr>
        </a:p>
      </dgm:t>
    </dgm:pt>
    <dgm:pt modelId="{C5EF8D80-13F6-4C99-9866-FA26072E3090}">
      <dgm:prSet custT="1"/>
      <dgm:spPr/>
      <dgm:t>
        <a:bodyPr/>
        <a:lstStyle/>
        <a:p>
          <a:pPr rtl="0"/>
          <a:r>
            <a:rPr lang="en-US" sz="1800" b="1" dirty="0" smtClean="0">
              <a:solidFill>
                <a:schemeClr val="tx2"/>
              </a:solidFill>
            </a:rPr>
            <a:t>Activity </a:t>
          </a:r>
          <a:r>
            <a:rPr lang="en-US" sz="1800" dirty="0" smtClean="0">
              <a:solidFill>
                <a:schemeClr val="tx2"/>
              </a:solidFill>
            </a:rPr>
            <a:t>where mouth and sucking movements and rooting reflexes begin and increase</a:t>
          </a:r>
          <a:endParaRPr lang="en-US" sz="1800" dirty="0">
            <a:solidFill>
              <a:schemeClr val="tx2"/>
            </a:solidFill>
            <a:hlinkClick xmlns:r="http://schemas.openxmlformats.org/officeDocument/2006/relationships" r:id=""/>
          </a:endParaRPr>
        </a:p>
      </dgm:t>
    </dgm:pt>
    <dgm:pt modelId="{0ADF810D-63C9-489C-894B-A664A73016E6}" type="parTrans" cxnId="{260651D0-B4F5-41E8-A55B-D5863CF24ABB}">
      <dgm:prSet/>
      <dgm:spPr/>
      <dgm:t>
        <a:bodyPr/>
        <a:lstStyle/>
        <a:p>
          <a:endParaRPr lang="en-US" sz="1800">
            <a:solidFill>
              <a:schemeClr val="tx2"/>
            </a:solidFill>
          </a:endParaRPr>
        </a:p>
      </dgm:t>
    </dgm:pt>
    <dgm:pt modelId="{0A10DE3F-C814-4378-8573-494EEC5A2782}" type="sibTrans" cxnId="{260651D0-B4F5-41E8-A55B-D5863CF24ABB}">
      <dgm:prSet/>
      <dgm:spPr/>
      <dgm:t>
        <a:bodyPr/>
        <a:lstStyle/>
        <a:p>
          <a:endParaRPr lang="en-US" sz="1800">
            <a:solidFill>
              <a:schemeClr val="tx2"/>
            </a:solidFill>
          </a:endParaRPr>
        </a:p>
      </dgm:t>
    </dgm:pt>
    <dgm:pt modelId="{B81A0049-68FF-4D9A-832D-967A51F5B79B}">
      <dgm:prSet custT="1"/>
      <dgm:spPr/>
      <dgm:t>
        <a:bodyPr/>
        <a:lstStyle/>
        <a:p>
          <a:pPr rtl="0"/>
          <a:r>
            <a:rPr lang="en-US" sz="1800" b="1" dirty="0" smtClean="0">
              <a:solidFill>
                <a:schemeClr val="tx2"/>
              </a:solidFill>
            </a:rPr>
            <a:t>Crawling</a:t>
          </a:r>
          <a:r>
            <a:rPr lang="en-US" sz="1800" dirty="0" smtClean="0">
              <a:solidFill>
                <a:schemeClr val="tx2"/>
              </a:solidFill>
            </a:rPr>
            <a:t> the baby approaches the breast with short periods of crawling types of movements</a:t>
          </a:r>
          <a:endParaRPr lang="en-US" sz="1800" dirty="0">
            <a:solidFill>
              <a:schemeClr val="tx2"/>
            </a:solidFill>
            <a:hlinkClick xmlns:r="http://schemas.openxmlformats.org/officeDocument/2006/relationships" r:id=""/>
          </a:endParaRPr>
        </a:p>
      </dgm:t>
    </dgm:pt>
    <dgm:pt modelId="{A9744BB6-60ED-4E79-AA53-DAA025120A48}" type="parTrans" cxnId="{7DA0CFDC-2CED-46C5-9ED5-F891970EC8A1}">
      <dgm:prSet/>
      <dgm:spPr/>
      <dgm:t>
        <a:bodyPr/>
        <a:lstStyle/>
        <a:p>
          <a:endParaRPr lang="en-US" sz="1800">
            <a:solidFill>
              <a:schemeClr val="tx2"/>
            </a:solidFill>
          </a:endParaRPr>
        </a:p>
      </dgm:t>
    </dgm:pt>
    <dgm:pt modelId="{580EE937-4833-451A-98F8-D27CFBDF2F7A}" type="sibTrans" cxnId="{7DA0CFDC-2CED-46C5-9ED5-F891970EC8A1}">
      <dgm:prSet/>
      <dgm:spPr/>
      <dgm:t>
        <a:bodyPr/>
        <a:lstStyle/>
        <a:p>
          <a:endParaRPr lang="en-US" sz="1800">
            <a:solidFill>
              <a:schemeClr val="tx2"/>
            </a:solidFill>
          </a:endParaRPr>
        </a:p>
      </dgm:t>
    </dgm:pt>
    <dgm:pt modelId="{66049350-B492-4418-8D9F-8837A47FA78E}">
      <dgm:prSet custT="1"/>
      <dgm:spPr/>
      <dgm:t>
        <a:bodyPr/>
        <a:lstStyle/>
        <a:p>
          <a:pPr rtl="0"/>
          <a:r>
            <a:rPr lang="en-US" sz="1800" b="1" dirty="0" smtClean="0">
              <a:solidFill>
                <a:schemeClr val="tx2"/>
              </a:solidFill>
            </a:rPr>
            <a:t>Resting</a:t>
          </a:r>
          <a:r>
            <a:rPr lang="en-US" sz="1800" dirty="0" smtClean="0">
              <a:solidFill>
                <a:schemeClr val="tx2"/>
              </a:solidFill>
            </a:rPr>
            <a:t> in between periods of activity</a:t>
          </a:r>
          <a:endParaRPr lang="en-US" sz="1800" dirty="0">
            <a:solidFill>
              <a:schemeClr val="tx2"/>
            </a:solidFill>
            <a:hlinkClick xmlns:r="http://schemas.openxmlformats.org/officeDocument/2006/relationships" r:id=""/>
          </a:endParaRPr>
        </a:p>
      </dgm:t>
    </dgm:pt>
    <dgm:pt modelId="{F8634038-E01E-4B78-8CDF-070440FB6EF7}" type="parTrans" cxnId="{CAF9A338-F444-4A8F-9518-AF8DF79D2951}">
      <dgm:prSet/>
      <dgm:spPr/>
      <dgm:t>
        <a:bodyPr/>
        <a:lstStyle/>
        <a:p>
          <a:endParaRPr lang="en-US" sz="1800">
            <a:solidFill>
              <a:schemeClr val="tx2"/>
            </a:solidFill>
          </a:endParaRPr>
        </a:p>
      </dgm:t>
    </dgm:pt>
    <dgm:pt modelId="{F4D1D807-49A9-4C15-AED7-94A590782341}" type="sibTrans" cxnId="{CAF9A338-F444-4A8F-9518-AF8DF79D2951}">
      <dgm:prSet/>
      <dgm:spPr/>
      <dgm:t>
        <a:bodyPr/>
        <a:lstStyle/>
        <a:p>
          <a:endParaRPr lang="en-US" sz="1800">
            <a:solidFill>
              <a:schemeClr val="tx2"/>
            </a:solidFill>
          </a:endParaRPr>
        </a:p>
      </dgm:t>
    </dgm:pt>
    <dgm:pt modelId="{6C50736D-D16F-4533-AE65-2EA935949C46}">
      <dgm:prSet custT="1"/>
      <dgm:spPr/>
      <dgm:t>
        <a:bodyPr/>
        <a:lstStyle/>
        <a:p>
          <a:pPr rtl="0"/>
          <a:r>
            <a:rPr lang="en-US" sz="1800" b="1" dirty="0" smtClean="0">
              <a:solidFill>
                <a:schemeClr val="tx2"/>
              </a:solidFill>
            </a:rPr>
            <a:t>Familiarization</a:t>
          </a:r>
          <a:r>
            <a:rPr lang="en-US" sz="1800" dirty="0" smtClean="0">
              <a:solidFill>
                <a:schemeClr val="tx2"/>
              </a:solidFill>
            </a:rPr>
            <a:t> where the baby becomes acquainted with the breast by liking and touching</a:t>
          </a:r>
          <a:endParaRPr lang="en-US" sz="1800" dirty="0">
            <a:solidFill>
              <a:schemeClr val="tx2"/>
            </a:solidFill>
            <a:hlinkClick xmlns:r="http://schemas.openxmlformats.org/officeDocument/2006/relationships" r:id=""/>
          </a:endParaRPr>
        </a:p>
      </dgm:t>
    </dgm:pt>
    <dgm:pt modelId="{1D7E7465-3817-4979-849B-1B794822016C}" type="parTrans" cxnId="{CA640BEB-D3B8-4653-A57C-8F9D664FB289}">
      <dgm:prSet/>
      <dgm:spPr/>
      <dgm:t>
        <a:bodyPr/>
        <a:lstStyle/>
        <a:p>
          <a:endParaRPr lang="en-US" sz="1800">
            <a:solidFill>
              <a:schemeClr val="tx2"/>
            </a:solidFill>
          </a:endParaRPr>
        </a:p>
      </dgm:t>
    </dgm:pt>
    <dgm:pt modelId="{87044B8C-3999-4423-BD07-46CC88312605}" type="sibTrans" cxnId="{CA640BEB-D3B8-4653-A57C-8F9D664FB289}">
      <dgm:prSet/>
      <dgm:spPr/>
      <dgm:t>
        <a:bodyPr/>
        <a:lstStyle/>
        <a:p>
          <a:endParaRPr lang="en-US" sz="1800">
            <a:solidFill>
              <a:schemeClr val="tx2"/>
            </a:solidFill>
          </a:endParaRPr>
        </a:p>
      </dgm:t>
    </dgm:pt>
    <dgm:pt modelId="{42F014D0-A054-4141-B4B4-35B9446C8126}">
      <dgm:prSet custT="1"/>
      <dgm:spPr/>
      <dgm:t>
        <a:bodyPr/>
        <a:lstStyle/>
        <a:p>
          <a:pPr rtl="0"/>
          <a:r>
            <a:rPr lang="en-US" sz="1800" b="1" dirty="0" smtClean="0">
              <a:solidFill>
                <a:schemeClr val="tx2"/>
              </a:solidFill>
            </a:rPr>
            <a:t>Suckling</a:t>
          </a:r>
          <a:r>
            <a:rPr lang="en-US" sz="1800" dirty="0" smtClean="0">
              <a:solidFill>
                <a:schemeClr val="tx2"/>
              </a:solidFill>
            </a:rPr>
            <a:t> where the baby begins to feed and finally</a:t>
          </a:r>
          <a:endParaRPr lang="en-US" sz="1800" dirty="0">
            <a:solidFill>
              <a:schemeClr val="tx2"/>
            </a:solidFill>
            <a:hlinkClick xmlns:r="http://schemas.openxmlformats.org/officeDocument/2006/relationships" r:id=""/>
          </a:endParaRPr>
        </a:p>
      </dgm:t>
    </dgm:pt>
    <dgm:pt modelId="{10159058-6EF6-48C5-B626-1AF3359F9DD0}" type="parTrans" cxnId="{A6A80CF8-3E5D-4408-AB06-A50C0ACF4440}">
      <dgm:prSet/>
      <dgm:spPr/>
      <dgm:t>
        <a:bodyPr/>
        <a:lstStyle/>
        <a:p>
          <a:endParaRPr lang="en-US" sz="1800">
            <a:solidFill>
              <a:schemeClr val="tx2"/>
            </a:solidFill>
          </a:endParaRPr>
        </a:p>
      </dgm:t>
    </dgm:pt>
    <dgm:pt modelId="{21A5FADF-C753-4A3C-A01E-1614DAC5F843}" type="sibTrans" cxnId="{A6A80CF8-3E5D-4408-AB06-A50C0ACF4440}">
      <dgm:prSet/>
      <dgm:spPr/>
      <dgm:t>
        <a:bodyPr/>
        <a:lstStyle/>
        <a:p>
          <a:endParaRPr lang="en-US" sz="1800">
            <a:solidFill>
              <a:schemeClr val="tx2"/>
            </a:solidFill>
          </a:endParaRPr>
        </a:p>
      </dgm:t>
    </dgm:pt>
    <dgm:pt modelId="{CDADFAC8-C952-45BF-A7B6-440C5070CDA6}">
      <dgm:prSet custT="1"/>
      <dgm:spPr/>
      <dgm:t>
        <a:bodyPr/>
        <a:lstStyle/>
        <a:p>
          <a:pPr rtl="0"/>
          <a:r>
            <a:rPr lang="en-US" sz="1800" b="1" dirty="0" smtClean="0">
              <a:solidFill>
                <a:schemeClr val="tx2"/>
              </a:solidFill>
            </a:rPr>
            <a:t>Sleeping</a:t>
          </a:r>
          <a:r>
            <a:rPr lang="en-US" sz="1800" dirty="0" smtClean="0">
              <a:solidFill>
                <a:schemeClr val="tx2"/>
              </a:solidFill>
            </a:rPr>
            <a:t> after the baby has satisfied it's natural desire to suckle     </a:t>
          </a:r>
          <a:endParaRPr lang="en-US" sz="1800" dirty="0">
            <a:solidFill>
              <a:schemeClr val="tx2"/>
            </a:solidFill>
            <a:hlinkClick xmlns:r="http://schemas.openxmlformats.org/officeDocument/2006/relationships" r:id=""/>
          </a:endParaRPr>
        </a:p>
      </dgm:t>
    </dgm:pt>
    <dgm:pt modelId="{563EE3C2-CE37-480B-A471-78AEE95D2D31}" type="parTrans" cxnId="{DC99F8EE-F3DF-4B2D-96C8-115213215C31}">
      <dgm:prSet/>
      <dgm:spPr/>
      <dgm:t>
        <a:bodyPr/>
        <a:lstStyle/>
        <a:p>
          <a:endParaRPr lang="en-US" sz="1800">
            <a:solidFill>
              <a:schemeClr val="tx2"/>
            </a:solidFill>
          </a:endParaRPr>
        </a:p>
      </dgm:t>
    </dgm:pt>
    <dgm:pt modelId="{8B969A46-7A5C-4DFC-8716-2F08A0537C69}" type="sibTrans" cxnId="{DC99F8EE-F3DF-4B2D-96C8-115213215C31}">
      <dgm:prSet/>
      <dgm:spPr/>
      <dgm:t>
        <a:bodyPr/>
        <a:lstStyle/>
        <a:p>
          <a:endParaRPr lang="en-US" sz="1800">
            <a:solidFill>
              <a:schemeClr val="tx2"/>
            </a:solidFill>
          </a:endParaRPr>
        </a:p>
      </dgm:t>
    </dgm:pt>
    <dgm:pt modelId="{CA20D4D8-960A-4316-AC33-CB781726C68A}" type="pres">
      <dgm:prSet presAssocID="{A8995B01-8A1E-4829-949A-865B0F62CC95}" presName="linear" presStyleCnt="0">
        <dgm:presLayoutVars>
          <dgm:animLvl val="lvl"/>
          <dgm:resizeHandles val="exact"/>
        </dgm:presLayoutVars>
      </dgm:prSet>
      <dgm:spPr/>
      <dgm:t>
        <a:bodyPr/>
        <a:lstStyle/>
        <a:p>
          <a:endParaRPr lang="en-US"/>
        </a:p>
      </dgm:t>
    </dgm:pt>
    <dgm:pt modelId="{0809481A-D463-4481-8DD3-2D034575CD61}" type="pres">
      <dgm:prSet presAssocID="{7C37DB42-6CF2-4537-B11C-AC0BFA3EFD4B}" presName="parentText" presStyleLbl="node1" presStyleIdx="0" presStyleCnt="9">
        <dgm:presLayoutVars>
          <dgm:chMax val="0"/>
          <dgm:bulletEnabled val="1"/>
        </dgm:presLayoutVars>
      </dgm:prSet>
      <dgm:spPr/>
      <dgm:t>
        <a:bodyPr/>
        <a:lstStyle/>
        <a:p>
          <a:endParaRPr lang="en-US"/>
        </a:p>
      </dgm:t>
    </dgm:pt>
    <dgm:pt modelId="{606CDC3D-185B-4DDC-B8E0-A3FACBF78ACD}" type="pres">
      <dgm:prSet presAssocID="{3560B9AF-2B73-4BB7-914A-5627189F26A5}" presName="spacer" presStyleCnt="0"/>
      <dgm:spPr/>
    </dgm:pt>
    <dgm:pt modelId="{F0FC52B9-357E-4014-AD2D-759CA47AEFCF}" type="pres">
      <dgm:prSet presAssocID="{6F78E252-9EAB-4314-9E15-CF16F438BD8D}" presName="parentText" presStyleLbl="node1" presStyleIdx="1" presStyleCnt="9">
        <dgm:presLayoutVars>
          <dgm:chMax val="0"/>
          <dgm:bulletEnabled val="1"/>
        </dgm:presLayoutVars>
      </dgm:prSet>
      <dgm:spPr/>
      <dgm:t>
        <a:bodyPr/>
        <a:lstStyle/>
        <a:p>
          <a:endParaRPr lang="en-US"/>
        </a:p>
      </dgm:t>
    </dgm:pt>
    <dgm:pt modelId="{B43D2A5B-7FEB-4D76-9337-22CDFBF2ED00}" type="pres">
      <dgm:prSet presAssocID="{50E95936-E8B3-4DFA-8639-A9568F0698C4}" presName="spacer" presStyleCnt="0"/>
      <dgm:spPr/>
    </dgm:pt>
    <dgm:pt modelId="{5664AFD8-6C0C-4234-AE99-B583D3DC7CEA}" type="pres">
      <dgm:prSet presAssocID="{BE6C186C-E031-4D01-A47D-166ED426AF21}" presName="parentText" presStyleLbl="node1" presStyleIdx="2" presStyleCnt="9">
        <dgm:presLayoutVars>
          <dgm:chMax val="0"/>
          <dgm:bulletEnabled val="1"/>
        </dgm:presLayoutVars>
      </dgm:prSet>
      <dgm:spPr/>
      <dgm:t>
        <a:bodyPr/>
        <a:lstStyle/>
        <a:p>
          <a:endParaRPr lang="en-US"/>
        </a:p>
      </dgm:t>
    </dgm:pt>
    <dgm:pt modelId="{9500F574-1A03-4212-B5DF-C7935F4BCDCE}" type="pres">
      <dgm:prSet presAssocID="{5B4731DA-DF4E-404B-9A09-F0B581925EDF}" presName="spacer" presStyleCnt="0"/>
      <dgm:spPr/>
    </dgm:pt>
    <dgm:pt modelId="{69E84512-3CD3-4A1E-9055-88CE2051823B}" type="pres">
      <dgm:prSet presAssocID="{C5EF8D80-13F6-4C99-9866-FA26072E3090}" presName="parentText" presStyleLbl="node1" presStyleIdx="3" presStyleCnt="9">
        <dgm:presLayoutVars>
          <dgm:chMax val="0"/>
          <dgm:bulletEnabled val="1"/>
        </dgm:presLayoutVars>
      </dgm:prSet>
      <dgm:spPr/>
      <dgm:t>
        <a:bodyPr/>
        <a:lstStyle/>
        <a:p>
          <a:endParaRPr lang="en-US"/>
        </a:p>
      </dgm:t>
    </dgm:pt>
    <dgm:pt modelId="{AED1514D-6D4A-412C-939F-9B17BA024E06}" type="pres">
      <dgm:prSet presAssocID="{0A10DE3F-C814-4378-8573-494EEC5A2782}" presName="spacer" presStyleCnt="0"/>
      <dgm:spPr/>
    </dgm:pt>
    <dgm:pt modelId="{4283BCF7-97FD-48E3-8E46-5E2EF73A09A0}" type="pres">
      <dgm:prSet presAssocID="{B81A0049-68FF-4D9A-832D-967A51F5B79B}" presName="parentText" presStyleLbl="node1" presStyleIdx="4" presStyleCnt="9">
        <dgm:presLayoutVars>
          <dgm:chMax val="0"/>
          <dgm:bulletEnabled val="1"/>
        </dgm:presLayoutVars>
      </dgm:prSet>
      <dgm:spPr/>
      <dgm:t>
        <a:bodyPr/>
        <a:lstStyle/>
        <a:p>
          <a:endParaRPr lang="en-US"/>
        </a:p>
      </dgm:t>
    </dgm:pt>
    <dgm:pt modelId="{072DA768-A48D-4BD2-B247-1CC798E02F20}" type="pres">
      <dgm:prSet presAssocID="{580EE937-4833-451A-98F8-D27CFBDF2F7A}" presName="spacer" presStyleCnt="0"/>
      <dgm:spPr/>
    </dgm:pt>
    <dgm:pt modelId="{9E140546-57FE-44E9-BF48-33838CC8CA2D}" type="pres">
      <dgm:prSet presAssocID="{66049350-B492-4418-8D9F-8837A47FA78E}" presName="parentText" presStyleLbl="node1" presStyleIdx="5" presStyleCnt="9">
        <dgm:presLayoutVars>
          <dgm:chMax val="0"/>
          <dgm:bulletEnabled val="1"/>
        </dgm:presLayoutVars>
      </dgm:prSet>
      <dgm:spPr/>
      <dgm:t>
        <a:bodyPr/>
        <a:lstStyle/>
        <a:p>
          <a:endParaRPr lang="en-US"/>
        </a:p>
      </dgm:t>
    </dgm:pt>
    <dgm:pt modelId="{0CC6A9D3-A9D4-4D7F-BF70-62FF038AC54F}" type="pres">
      <dgm:prSet presAssocID="{F4D1D807-49A9-4C15-AED7-94A590782341}" presName="spacer" presStyleCnt="0"/>
      <dgm:spPr/>
    </dgm:pt>
    <dgm:pt modelId="{C051B4F7-D904-43D8-84D1-DDAF5083D2D7}" type="pres">
      <dgm:prSet presAssocID="{6C50736D-D16F-4533-AE65-2EA935949C46}" presName="parentText" presStyleLbl="node1" presStyleIdx="6" presStyleCnt="9">
        <dgm:presLayoutVars>
          <dgm:chMax val="0"/>
          <dgm:bulletEnabled val="1"/>
        </dgm:presLayoutVars>
      </dgm:prSet>
      <dgm:spPr/>
      <dgm:t>
        <a:bodyPr/>
        <a:lstStyle/>
        <a:p>
          <a:endParaRPr lang="en-US"/>
        </a:p>
      </dgm:t>
    </dgm:pt>
    <dgm:pt modelId="{B7BD66B8-C076-405F-B2B5-2C5610E75287}" type="pres">
      <dgm:prSet presAssocID="{87044B8C-3999-4423-BD07-46CC88312605}" presName="spacer" presStyleCnt="0"/>
      <dgm:spPr/>
    </dgm:pt>
    <dgm:pt modelId="{9E089E61-1ED1-4033-B409-7BAD6F0C8348}" type="pres">
      <dgm:prSet presAssocID="{42F014D0-A054-4141-B4B4-35B9446C8126}" presName="parentText" presStyleLbl="node1" presStyleIdx="7" presStyleCnt="9">
        <dgm:presLayoutVars>
          <dgm:chMax val="0"/>
          <dgm:bulletEnabled val="1"/>
        </dgm:presLayoutVars>
      </dgm:prSet>
      <dgm:spPr/>
      <dgm:t>
        <a:bodyPr/>
        <a:lstStyle/>
        <a:p>
          <a:endParaRPr lang="en-US"/>
        </a:p>
      </dgm:t>
    </dgm:pt>
    <dgm:pt modelId="{87DECF2D-7BA7-4A13-B939-11F44E3509F5}" type="pres">
      <dgm:prSet presAssocID="{21A5FADF-C753-4A3C-A01E-1614DAC5F843}" presName="spacer" presStyleCnt="0"/>
      <dgm:spPr/>
    </dgm:pt>
    <dgm:pt modelId="{7B5CEC77-84B1-4EBE-A624-FB687F911CD9}" type="pres">
      <dgm:prSet presAssocID="{CDADFAC8-C952-45BF-A7B6-440C5070CDA6}" presName="parentText" presStyleLbl="node1" presStyleIdx="8" presStyleCnt="9">
        <dgm:presLayoutVars>
          <dgm:chMax val="0"/>
          <dgm:bulletEnabled val="1"/>
        </dgm:presLayoutVars>
      </dgm:prSet>
      <dgm:spPr/>
      <dgm:t>
        <a:bodyPr/>
        <a:lstStyle/>
        <a:p>
          <a:endParaRPr lang="en-US"/>
        </a:p>
      </dgm:t>
    </dgm:pt>
  </dgm:ptLst>
  <dgm:cxnLst>
    <dgm:cxn modelId="{7DA0CFDC-2CED-46C5-9ED5-F891970EC8A1}" srcId="{A8995B01-8A1E-4829-949A-865B0F62CC95}" destId="{B81A0049-68FF-4D9A-832D-967A51F5B79B}" srcOrd="4" destOrd="0" parTransId="{A9744BB6-60ED-4E79-AA53-DAA025120A48}" sibTransId="{580EE937-4833-451A-98F8-D27CFBDF2F7A}"/>
    <dgm:cxn modelId="{87377315-15C1-493B-B4F6-EFE5520B16DB}" type="presOf" srcId="{6C50736D-D16F-4533-AE65-2EA935949C46}" destId="{C051B4F7-D904-43D8-84D1-DDAF5083D2D7}" srcOrd="0" destOrd="0" presId="urn:microsoft.com/office/officeart/2005/8/layout/vList2"/>
    <dgm:cxn modelId="{802B8B16-331A-46A5-B50D-83C41018AAC0}" type="presOf" srcId="{66049350-B492-4418-8D9F-8837A47FA78E}" destId="{9E140546-57FE-44E9-BF48-33838CC8CA2D}" srcOrd="0" destOrd="0" presId="urn:microsoft.com/office/officeart/2005/8/layout/vList2"/>
    <dgm:cxn modelId="{DC99F8EE-F3DF-4B2D-96C8-115213215C31}" srcId="{A8995B01-8A1E-4829-949A-865B0F62CC95}" destId="{CDADFAC8-C952-45BF-A7B6-440C5070CDA6}" srcOrd="8" destOrd="0" parTransId="{563EE3C2-CE37-480B-A471-78AEE95D2D31}" sibTransId="{8B969A46-7A5C-4DFC-8716-2F08A0537C69}"/>
    <dgm:cxn modelId="{CAF9A338-F444-4A8F-9518-AF8DF79D2951}" srcId="{A8995B01-8A1E-4829-949A-865B0F62CC95}" destId="{66049350-B492-4418-8D9F-8837A47FA78E}" srcOrd="5" destOrd="0" parTransId="{F8634038-E01E-4B78-8CDF-070440FB6EF7}" sibTransId="{F4D1D807-49A9-4C15-AED7-94A590782341}"/>
    <dgm:cxn modelId="{A7088F92-A236-4777-9E13-D7494FD9B7CF}" srcId="{A8995B01-8A1E-4829-949A-865B0F62CC95}" destId="{6F78E252-9EAB-4314-9E15-CF16F438BD8D}" srcOrd="1" destOrd="0" parTransId="{3DC9806D-B868-4FA6-8BC1-B78EC4E8A3A8}" sibTransId="{50E95936-E8B3-4DFA-8639-A9568F0698C4}"/>
    <dgm:cxn modelId="{0D8E959A-5B88-4D9B-A9FA-A4D9F54A5CAC}" srcId="{A8995B01-8A1E-4829-949A-865B0F62CC95}" destId="{7C37DB42-6CF2-4537-B11C-AC0BFA3EFD4B}" srcOrd="0" destOrd="0" parTransId="{998624DD-2057-444F-B1ED-7379B2BE90DD}" sibTransId="{3560B9AF-2B73-4BB7-914A-5627189F26A5}"/>
    <dgm:cxn modelId="{E01084CE-E5F8-4A1F-8485-9C848854EB87}" type="presOf" srcId="{B81A0049-68FF-4D9A-832D-967A51F5B79B}" destId="{4283BCF7-97FD-48E3-8E46-5E2EF73A09A0}" srcOrd="0" destOrd="0" presId="urn:microsoft.com/office/officeart/2005/8/layout/vList2"/>
    <dgm:cxn modelId="{260651D0-B4F5-41E8-A55B-D5863CF24ABB}" srcId="{A8995B01-8A1E-4829-949A-865B0F62CC95}" destId="{C5EF8D80-13F6-4C99-9866-FA26072E3090}" srcOrd="3" destOrd="0" parTransId="{0ADF810D-63C9-489C-894B-A664A73016E6}" sibTransId="{0A10DE3F-C814-4378-8573-494EEC5A2782}"/>
    <dgm:cxn modelId="{EFFEDFA4-788A-44C3-B5BD-8D1D019AB5C9}" type="presOf" srcId="{6F78E252-9EAB-4314-9E15-CF16F438BD8D}" destId="{F0FC52B9-357E-4014-AD2D-759CA47AEFCF}" srcOrd="0" destOrd="0" presId="urn:microsoft.com/office/officeart/2005/8/layout/vList2"/>
    <dgm:cxn modelId="{A715A161-F25A-4291-8DCE-ADC6CB292CEB}" srcId="{A8995B01-8A1E-4829-949A-865B0F62CC95}" destId="{BE6C186C-E031-4D01-A47D-166ED426AF21}" srcOrd="2" destOrd="0" parTransId="{C63DFE8A-9D54-4AC2-B29F-31B57FA9522C}" sibTransId="{5B4731DA-DF4E-404B-9A09-F0B581925EDF}"/>
    <dgm:cxn modelId="{CA640BEB-D3B8-4653-A57C-8F9D664FB289}" srcId="{A8995B01-8A1E-4829-949A-865B0F62CC95}" destId="{6C50736D-D16F-4533-AE65-2EA935949C46}" srcOrd="6" destOrd="0" parTransId="{1D7E7465-3817-4979-849B-1B794822016C}" sibTransId="{87044B8C-3999-4423-BD07-46CC88312605}"/>
    <dgm:cxn modelId="{CC1722DE-B409-4CF9-BE6E-CEB24D3BA847}" type="presOf" srcId="{BE6C186C-E031-4D01-A47D-166ED426AF21}" destId="{5664AFD8-6C0C-4234-AE99-B583D3DC7CEA}" srcOrd="0" destOrd="0" presId="urn:microsoft.com/office/officeart/2005/8/layout/vList2"/>
    <dgm:cxn modelId="{B2CB5D3A-C39A-4999-B176-AB15FB8EF3DF}" type="presOf" srcId="{C5EF8D80-13F6-4C99-9866-FA26072E3090}" destId="{69E84512-3CD3-4A1E-9055-88CE2051823B}" srcOrd="0" destOrd="0" presId="urn:microsoft.com/office/officeart/2005/8/layout/vList2"/>
    <dgm:cxn modelId="{C53058DB-DB0B-46DB-9004-39556F56A5FA}" type="presOf" srcId="{7C37DB42-6CF2-4537-B11C-AC0BFA3EFD4B}" destId="{0809481A-D463-4481-8DD3-2D034575CD61}" srcOrd="0" destOrd="0" presId="urn:microsoft.com/office/officeart/2005/8/layout/vList2"/>
    <dgm:cxn modelId="{9C9EB398-0514-422B-91E7-6AE93D2A9680}" type="presOf" srcId="{42F014D0-A054-4141-B4B4-35B9446C8126}" destId="{9E089E61-1ED1-4033-B409-7BAD6F0C8348}" srcOrd="0" destOrd="0" presId="urn:microsoft.com/office/officeart/2005/8/layout/vList2"/>
    <dgm:cxn modelId="{5D11A7E9-DF01-4776-B221-BBF393DC105C}" type="presOf" srcId="{A8995B01-8A1E-4829-949A-865B0F62CC95}" destId="{CA20D4D8-960A-4316-AC33-CB781726C68A}" srcOrd="0" destOrd="0" presId="urn:microsoft.com/office/officeart/2005/8/layout/vList2"/>
    <dgm:cxn modelId="{88A10E7E-F65C-4103-A502-1F2BD670B050}" type="presOf" srcId="{CDADFAC8-C952-45BF-A7B6-440C5070CDA6}" destId="{7B5CEC77-84B1-4EBE-A624-FB687F911CD9}" srcOrd="0" destOrd="0" presId="urn:microsoft.com/office/officeart/2005/8/layout/vList2"/>
    <dgm:cxn modelId="{A6A80CF8-3E5D-4408-AB06-A50C0ACF4440}" srcId="{A8995B01-8A1E-4829-949A-865B0F62CC95}" destId="{42F014D0-A054-4141-B4B4-35B9446C8126}" srcOrd="7" destOrd="0" parTransId="{10159058-6EF6-48C5-B626-1AF3359F9DD0}" sibTransId="{21A5FADF-C753-4A3C-A01E-1614DAC5F843}"/>
    <dgm:cxn modelId="{970AA686-54F1-4040-BE2E-59D7BAEE8D5B}" type="presParOf" srcId="{CA20D4D8-960A-4316-AC33-CB781726C68A}" destId="{0809481A-D463-4481-8DD3-2D034575CD61}" srcOrd="0" destOrd="0" presId="urn:microsoft.com/office/officeart/2005/8/layout/vList2"/>
    <dgm:cxn modelId="{C88C2A50-EE95-46B9-A50F-16AD743445DE}" type="presParOf" srcId="{CA20D4D8-960A-4316-AC33-CB781726C68A}" destId="{606CDC3D-185B-4DDC-B8E0-A3FACBF78ACD}" srcOrd="1" destOrd="0" presId="urn:microsoft.com/office/officeart/2005/8/layout/vList2"/>
    <dgm:cxn modelId="{4390623C-53B6-4AF7-BA23-8B18BDAD0A26}" type="presParOf" srcId="{CA20D4D8-960A-4316-AC33-CB781726C68A}" destId="{F0FC52B9-357E-4014-AD2D-759CA47AEFCF}" srcOrd="2" destOrd="0" presId="urn:microsoft.com/office/officeart/2005/8/layout/vList2"/>
    <dgm:cxn modelId="{21064D49-4E74-4F80-82D6-03F2B900F42A}" type="presParOf" srcId="{CA20D4D8-960A-4316-AC33-CB781726C68A}" destId="{B43D2A5B-7FEB-4D76-9337-22CDFBF2ED00}" srcOrd="3" destOrd="0" presId="urn:microsoft.com/office/officeart/2005/8/layout/vList2"/>
    <dgm:cxn modelId="{03448CFF-9331-436D-A163-BD5D155ACF10}" type="presParOf" srcId="{CA20D4D8-960A-4316-AC33-CB781726C68A}" destId="{5664AFD8-6C0C-4234-AE99-B583D3DC7CEA}" srcOrd="4" destOrd="0" presId="urn:microsoft.com/office/officeart/2005/8/layout/vList2"/>
    <dgm:cxn modelId="{416896CB-1747-4B3A-9FDD-E83C28B3985B}" type="presParOf" srcId="{CA20D4D8-960A-4316-AC33-CB781726C68A}" destId="{9500F574-1A03-4212-B5DF-C7935F4BCDCE}" srcOrd="5" destOrd="0" presId="urn:microsoft.com/office/officeart/2005/8/layout/vList2"/>
    <dgm:cxn modelId="{F7E241AD-5CA6-4F04-8274-701129DAE7E3}" type="presParOf" srcId="{CA20D4D8-960A-4316-AC33-CB781726C68A}" destId="{69E84512-3CD3-4A1E-9055-88CE2051823B}" srcOrd="6" destOrd="0" presId="urn:microsoft.com/office/officeart/2005/8/layout/vList2"/>
    <dgm:cxn modelId="{1EA6D925-926C-49A0-A250-1FECF5A78FA4}" type="presParOf" srcId="{CA20D4D8-960A-4316-AC33-CB781726C68A}" destId="{AED1514D-6D4A-412C-939F-9B17BA024E06}" srcOrd="7" destOrd="0" presId="urn:microsoft.com/office/officeart/2005/8/layout/vList2"/>
    <dgm:cxn modelId="{D646222A-EEC0-46BC-808A-7AF50C2D860A}" type="presParOf" srcId="{CA20D4D8-960A-4316-AC33-CB781726C68A}" destId="{4283BCF7-97FD-48E3-8E46-5E2EF73A09A0}" srcOrd="8" destOrd="0" presId="urn:microsoft.com/office/officeart/2005/8/layout/vList2"/>
    <dgm:cxn modelId="{06202AB2-7CF6-479D-88B1-6C6B76CD87E5}" type="presParOf" srcId="{CA20D4D8-960A-4316-AC33-CB781726C68A}" destId="{072DA768-A48D-4BD2-B247-1CC798E02F20}" srcOrd="9" destOrd="0" presId="urn:microsoft.com/office/officeart/2005/8/layout/vList2"/>
    <dgm:cxn modelId="{C7EFFB7C-1191-4608-9471-C6834DF0D957}" type="presParOf" srcId="{CA20D4D8-960A-4316-AC33-CB781726C68A}" destId="{9E140546-57FE-44E9-BF48-33838CC8CA2D}" srcOrd="10" destOrd="0" presId="urn:microsoft.com/office/officeart/2005/8/layout/vList2"/>
    <dgm:cxn modelId="{74F06609-8BEB-4A5D-8CBE-A63B3C082A3D}" type="presParOf" srcId="{CA20D4D8-960A-4316-AC33-CB781726C68A}" destId="{0CC6A9D3-A9D4-4D7F-BF70-62FF038AC54F}" srcOrd="11" destOrd="0" presId="urn:microsoft.com/office/officeart/2005/8/layout/vList2"/>
    <dgm:cxn modelId="{A548C7B8-24B9-4558-BD69-A599E6D0324D}" type="presParOf" srcId="{CA20D4D8-960A-4316-AC33-CB781726C68A}" destId="{C051B4F7-D904-43D8-84D1-DDAF5083D2D7}" srcOrd="12" destOrd="0" presId="urn:microsoft.com/office/officeart/2005/8/layout/vList2"/>
    <dgm:cxn modelId="{22D35C16-FC0D-4393-B569-4A9D74D2E326}" type="presParOf" srcId="{CA20D4D8-960A-4316-AC33-CB781726C68A}" destId="{B7BD66B8-C076-405F-B2B5-2C5610E75287}" srcOrd="13" destOrd="0" presId="urn:microsoft.com/office/officeart/2005/8/layout/vList2"/>
    <dgm:cxn modelId="{92C14743-8374-4FF9-B712-79B2BCD93210}" type="presParOf" srcId="{CA20D4D8-960A-4316-AC33-CB781726C68A}" destId="{9E089E61-1ED1-4033-B409-7BAD6F0C8348}" srcOrd="14" destOrd="0" presId="urn:microsoft.com/office/officeart/2005/8/layout/vList2"/>
    <dgm:cxn modelId="{D960A52A-3873-482A-8971-C4F5EA3B99A0}" type="presParOf" srcId="{CA20D4D8-960A-4316-AC33-CB781726C68A}" destId="{87DECF2D-7BA7-4A13-B939-11F44E3509F5}" srcOrd="15" destOrd="0" presId="urn:microsoft.com/office/officeart/2005/8/layout/vList2"/>
    <dgm:cxn modelId="{0EDED816-7A31-49B4-A83D-63858B659D63}" type="presParOf" srcId="{CA20D4D8-960A-4316-AC33-CB781726C68A}" destId="{7B5CEC77-84B1-4EBE-A624-FB687F911CD9}" srcOrd="1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25DDFB-2796-4BF0-BB0D-F40B784DB25D}" type="doc">
      <dgm:prSet loTypeId="urn:microsoft.com/office/officeart/2005/8/layout/process4" loCatId="list" qsTypeId="urn:microsoft.com/office/officeart/2005/8/quickstyle/simple1" qsCatId="simple" csTypeId="urn:microsoft.com/office/officeart/2005/8/colors/accent2_4" csCatId="accent2" phldr="1"/>
      <dgm:spPr/>
      <dgm:t>
        <a:bodyPr/>
        <a:lstStyle/>
        <a:p>
          <a:endParaRPr lang="en-US"/>
        </a:p>
      </dgm:t>
    </dgm:pt>
    <dgm:pt modelId="{D446968C-2BDB-4DFB-8E04-41C6601C8009}">
      <dgm:prSet phldrT="[Text]" custT="1"/>
      <dgm:spPr>
        <a:solidFill>
          <a:schemeClr val="accent2">
            <a:lumMod val="75000"/>
          </a:schemeClr>
        </a:solidFill>
      </dgm:spPr>
      <dgm:t>
        <a:bodyPr/>
        <a:lstStyle/>
        <a:p>
          <a:pPr algn="ctr"/>
          <a:r>
            <a:rPr lang="fa-IR" sz="3600" b="1" i="1" u="sng" dirty="0" smtClean="0">
              <a:cs typeface="B Nazanin" pitchFamily="2" charset="-78"/>
            </a:rPr>
            <a:t>مطالعه سال 2007 </a:t>
          </a:r>
        </a:p>
        <a:p>
          <a:pPr algn="ctr" rtl="1"/>
          <a:r>
            <a:rPr lang="fa-IR" sz="2800" dirty="0" smtClean="0">
              <a:cs typeface="B Nazanin" pitchFamily="2" charset="-78"/>
            </a:rPr>
            <a:t>اگر تمام مادران در ساعت اول تولد، تغذيه با شير مادر را شروع کرده و شيرخوارشان را منحصراً تا 6 ماه از شير خود تغذيه نمايند.</a:t>
          </a:r>
          <a:endParaRPr lang="en-US" sz="2800" dirty="0"/>
        </a:p>
      </dgm:t>
    </dgm:pt>
    <dgm:pt modelId="{1C00B90F-8BB2-4274-A740-6A654BE4CBEC}" type="parTrans" cxnId="{9A9CB1DE-A6A8-46A2-927C-EC0A89614042}">
      <dgm:prSet/>
      <dgm:spPr/>
      <dgm:t>
        <a:bodyPr/>
        <a:lstStyle/>
        <a:p>
          <a:endParaRPr lang="en-US"/>
        </a:p>
      </dgm:t>
    </dgm:pt>
    <dgm:pt modelId="{158E5807-C186-4A00-92C6-DDF1B51B7B6C}" type="sibTrans" cxnId="{9A9CB1DE-A6A8-46A2-927C-EC0A89614042}">
      <dgm:prSet/>
      <dgm:spPr/>
      <dgm:t>
        <a:bodyPr/>
        <a:lstStyle/>
        <a:p>
          <a:endParaRPr lang="en-US"/>
        </a:p>
      </dgm:t>
    </dgm:pt>
    <dgm:pt modelId="{31F6AD2D-5E65-4A68-8487-AAC72954B380}">
      <dgm:prSet custT="1"/>
      <dgm:spPr>
        <a:solidFill>
          <a:schemeClr val="accent2">
            <a:lumMod val="50000"/>
          </a:schemeClr>
        </a:solidFill>
      </dgm:spPr>
      <dgm:t>
        <a:bodyPr/>
        <a:lstStyle/>
        <a:p>
          <a:r>
            <a:rPr lang="fa-IR" sz="3200" dirty="0" smtClean="0">
              <a:cs typeface="B Nazanin" pitchFamily="2" charset="-78"/>
            </a:rPr>
            <a:t>جان 1 ميليون ا ز 4 ميليون نوزاد حفظ مي شود. </a:t>
          </a:r>
          <a:endParaRPr lang="en-US" sz="3200" dirty="0"/>
        </a:p>
      </dgm:t>
    </dgm:pt>
    <dgm:pt modelId="{0855E2CB-0895-4B53-BFD7-F3F96BD41964}" type="parTrans" cxnId="{6FD75709-9CD8-424F-A3C4-38C85CBF8BCD}">
      <dgm:prSet/>
      <dgm:spPr/>
      <dgm:t>
        <a:bodyPr/>
        <a:lstStyle/>
        <a:p>
          <a:endParaRPr lang="en-US"/>
        </a:p>
      </dgm:t>
    </dgm:pt>
    <dgm:pt modelId="{2A780396-7925-4D3B-ABFD-85E80C9FB6BD}" type="sibTrans" cxnId="{6FD75709-9CD8-424F-A3C4-38C85CBF8BCD}">
      <dgm:prSet/>
      <dgm:spPr/>
      <dgm:t>
        <a:bodyPr/>
        <a:lstStyle/>
        <a:p>
          <a:endParaRPr lang="en-US"/>
        </a:p>
      </dgm:t>
    </dgm:pt>
    <dgm:pt modelId="{6B367683-CC70-49CE-B0A5-F30E3603C3F9}" type="pres">
      <dgm:prSet presAssocID="{0725DDFB-2796-4BF0-BB0D-F40B784DB25D}" presName="Name0" presStyleCnt="0">
        <dgm:presLayoutVars>
          <dgm:dir/>
          <dgm:animLvl val="lvl"/>
          <dgm:resizeHandles val="exact"/>
        </dgm:presLayoutVars>
      </dgm:prSet>
      <dgm:spPr/>
      <dgm:t>
        <a:bodyPr/>
        <a:lstStyle/>
        <a:p>
          <a:endParaRPr lang="en-US"/>
        </a:p>
      </dgm:t>
    </dgm:pt>
    <dgm:pt modelId="{C48E1198-209D-49EF-AA05-1EF55F579676}" type="pres">
      <dgm:prSet presAssocID="{31F6AD2D-5E65-4A68-8487-AAC72954B380}" presName="boxAndChildren" presStyleCnt="0"/>
      <dgm:spPr/>
    </dgm:pt>
    <dgm:pt modelId="{A0CDA1EE-5F5C-4C89-83C8-73E3E9F1D137}" type="pres">
      <dgm:prSet presAssocID="{31F6AD2D-5E65-4A68-8487-AAC72954B380}" presName="parentTextBox" presStyleLbl="node1" presStyleIdx="0" presStyleCnt="2"/>
      <dgm:spPr/>
      <dgm:t>
        <a:bodyPr/>
        <a:lstStyle/>
        <a:p>
          <a:endParaRPr lang="en-US"/>
        </a:p>
      </dgm:t>
    </dgm:pt>
    <dgm:pt modelId="{5A0F39BA-9C99-4C5A-B4BF-A0BAC66EF742}" type="pres">
      <dgm:prSet presAssocID="{158E5807-C186-4A00-92C6-DDF1B51B7B6C}" presName="sp" presStyleCnt="0"/>
      <dgm:spPr/>
    </dgm:pt>
    <dgm:pt modelId="{B3846425-DA5F-4CAF-B4ED-ADB63F2CE556}" type="pres">
      <dgm:prSet presAssocID="{D446968C-2BDB-4DFB-8E04-41C6601C8009}" presName="arrowAndChildren" presStyleCnt="0"/>
      <dgm:spPr/>
    </dgm:pt>
    <dgm:pt modelId="{503CD650-834C-4E41-9D7D-2234E8119533}" type="pres">
      <dgm:prSet presAssocID="{D446968C-2BDB-4DFB-8E04-41C6601C8009}" presName="parentTextArrow" presStyleLbl="node1" presStyleIdx="1" presStyleCnt="2"/>
      <dgm:spPr/>
      <dgm:t>
        <a:bodyPr/>
        <a:lstStyle/>
        <a:p>
          <a:endParaRPr lang="en-US"/>
        </a:p>
      </dgm:t>
    </dgm:pt>
  </dgm:ptLst>
  <dgm:cxnLst>
    <dgm:cxn modelId="{6FD75709-9CD8-424F-A3C4-38C85CBF8BCD}" srcId="{0725DDFB-2796-4BF0-BB0D-F40B784DB25D}" destId="{31F6AD2D-5E65-4A68-8487-AAC72954B380}" srcOrd="1" destOrd="0" parTransId="{0855E2CB-0895-4B53-BFD7-F3F96BD41964}" sibTransId="{2A780396-7925-4D3B-ABFD-85E80C9FB6BD}"/>
    <dgm:cxn modelId="{200F6E6D-895E-4971-A75B-B443B4574DF0}" type="presOf" srcId="{D446968C-2BDB-4DFB-8E04-41C6601C8009}" destId="{503CD650-834C-4E41-9D7D-2234E8119533}" srcOrd="0" destOrd="0" presId="urn:microsoft.com/office/officeart/2005/8/layout/process4"/>
    <dgm:cxn modelId="{CF717264-5D55-486E-A7FE-5A885F947E49}" type="presOf" srcId="{0725DDFB-2796-4BF0-BB0D-F40B784DB25D}" destId="{6B367683-CC70-49CE-B0A5-F30E3603C3F9}" srcOrd="0" destOrd="0" presId="urn:microsoft.com/office/officeart/2005/8/layout/process4"/>
    <dgm:cxn modelId="{9A9CB1DE-A6A8-46A2-927C-EC0A89614042}" srcId="{0725DDFB-2796-4BF0-BB0D-F40B784DB25D}" destId="{D446968C-2BDB-4DFB-8E04-41C6601C8009}" srcOrd="0" destOrd="0" parTransId="{1C00B90F-8BB2-4274-A740-6A654BE4CBEC}" sibTransId="{158E5807-C186-4A00-92C6-DDF1B51B7B6C}"/>
    <dgm:cxn modelId="{F3408B01-5DBF-4096-B528-6C9706D82358}" type="presOf" srcId="{31F6AD2D-5E65-4A68-8487-AAC72954B380}" destId="{A0CDA1EE-5F5C-4C89-83C8-73E3E9F1D137}" srcOrd="0" destOrd="0" presId="urn:microsoft.com/office/officeart/2005/8/layout/process4"/>
    <dgm:cxn modelId="{828EA43E-8A13-4EE3-85F8-C0F99765FD5F}" type="presParOf" srcId="{6B367683-CC70-49CE-B0A5-F30E3603C3F9}" destId="{C48E1198-209D-49EF-AA05-1EF55F579676}" srcOrd="0" destOrd="0" presId="urn:microsoft.com/office/officeart/2005/8/layout/process4"/>
    <dgm:cxn modelId="{C32738DE-9C77-4A61-AAA4-041C1B981CE5}" type="presParOf" srcId="{C48E1198-209D-49EF-AA05-1EF55F579676}" destId="{A0CDA1EE-5F5C-4C89-83C8-73E3E9F1D137}" srcOrd="0" destOrd="0" presId="urn:microsoft.com/office/officeart/2005/8/layout/process4"/>
    <dgm:cxn modelId="{6B222989-C675-45F7-956E-BCD356C1DC66}" type="presParOf" srcId="{6B367683-CC70-49CE-B0A5-F30E3603C3F9}" destId="{5A0F39BA-9C99-4C5A-B4BF-A0BAC66EF742}" srcOrd="1" destOrd="0" presId="urn:microsoft.com/office/officeart/2005/8/layout/process4"/>
    <dgm:cxn modelId="{283447E3-9918-46F5-9D87-7C3DC0F59DB7}" type="presParOf" srcId="{6B367683-CC70-49CE-B0A5-F30E3603C3F9}" destId="{B3846425-DA5F-4CAF-B4ED-ADB63F2CE556}" srcOrd="2" destOrd="0" presId="urn:microsoft.com/office/officeart/2005/8/layout/process4"/>
    <dgm:cxn modelId="{041B30C9-8735-4228-9BDB-07D1C029CE59}" type="presParOf" srcId="{B3846425-DA5F-4CAF-B4ED-ADB63F2CE556}" destId="{503CD650-834C-4E41-9D7D-2234E811953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B9CE293-E509-4787-912C-B062BFDC72FC}" type="doc">
      <dgm:prSet loTypeId="urn:microsoft.com/office/officeart/2005/8/layout/lProcess3" loCatId="process" qsTypeId="urn:microsoft.com/office/officeart/2005/8/quickstyle/simple1" qsCatId="simple" csTypeId="urn:microsoft.com/office/officeart/2005/8/colors/accent0_3" csCatId="mainScheme" phldr="1"/>
      <dgm:spPr/>
      <dgm:t>
        <a:bodyPr/>
        <a:lstStyle/>
        <a:p>
          <a:endParaRPr lang="en-US"/>
        </a:p>
      </dgm:t>
    </dgm:pt>
    <dgm:pt modelId="{C7BCD0C5-4333-4ECE-A77C-FD6CB61A888C}">
      <dgm:prSet phldrT="[Text]" custT="1"/>
      <dgm:spPr/>
      <dgm:t>
        <a:bodyPr/>
        <a:lstStyle/>
        <a:p>
          <a:pPr marL="0" marR="0" indent="0" defTabSz="914400" rtl="1" eaLnBrk="1" fontAlgn="auto" latinLnBrk="0" hangingPunct="1">
            <a:lnSpc>
              <a:spcPct val="100000"/>
            </a:lnSpc>
            <a:spcBef>
              <a:spcPts val="0"/>
            </a:spcBef>
            <a:spcAft>
              <a:spcPts val="0"/>
            </a:spcAft>
            <a:buClrTx/>
            <a:buSzTx/>
            <a:buFontTx/>
            <a:buNone/>
            <a:tabLst/>
            <a:defRPr/>
          </a:pPr>
          <a:r>
            <a:rPr lang="fa-IR" sz="3200" dirty="0" smtClean="0">
              <a:cs typeface="B Nazanin" pitchFamily="2" charset="-78"/>
            </a:rPr>
            <a:t>شروع تغذيه انحصاري با شير مادر از روز اول تولد</a:t>
          </a:r>
          <a:endParaRPr lang="en-US" sz="3200" dirty="0" smtClean="0">
            <a:cs typeface="B Nazanin" pitchFamily="2" charset="-78"/>
          </a:endParaRPr>
        </a:p>
        <a:p>
          <a:pPr defTabSz="844550">
            <a:lnSpc>
              <a:spcPct val="90000"/>
            </a:lnSpc>
            <a:spcBef>
              <a:spcPct val="0"/>
            </a:spcBef>
            <a:spcAft>
              <a:spcPct val="35000"/>
            </a:spcAft>
          </a:pPr>
          <a:endParaRPr lang="en-US" sz="2700" dirty="0"/>
        </a:p>
      </dgm:t>
    </dgm:pt>
    <dgm:pt modelId="{A9C225EF-AC10-4FB9-B3DD-4F862BD40133}" type="parTrans" cxnId="{946EBEB3-7AA1-4329-8DFB-318EA0032F1D}">
      <dgm:prSet/>
      <dgm:spPr/>
      <dgm:t>
        <a:bodyPr/>
        <a:lstStyle/>
        <a:p>
          <a:endParaRPr lang="en-US"/>
        </a:p>
      </dgm:t>
    </dgm:pt>
    <dgm:pt modelId="{CCCC1333-7A2B-49FC-BC12-68C4632624D6}" type="sibTrans" cxnId="{946EBEB3-7AA1-4329-8DFB-318EA0032F1D}">
      <dgm:prSet/>
      <dgm:spPr/>
      <dgm:t>
        <a:bodyPr/>
        <a:lstStyle/>
        <a:p>
          <a:endParaRPr lang="en-US"/>
        </a:p>
      </dgm:t>
    </dgm:pt>
    <dgm:pt modelId="{95A7AEF8-5DB0-48B7-A3EC-B047477CC307}">
      <dgm:prSet phldrT="[Text]"/>
      <dgm:spPr>
        <a:solidFill>
          <a:schemeClr val="accent6">
            <a:lumMod val="60000"/>
            <a:lumOff val="40000"/>
            <a:alpha val="90000"/>
          </a:schemeClr>
        </a:solidFill>
      </dgm:spPr>
      <dgm:t>
        <a:bodyPr/>
        <a:lstStyle/>
        <a:p>
          <a:pPr marL="0" marR="0" indent="0" defTabSz="914400" rtl="1" eaLnBrk="1" fontAlgn="auto" latinLnBrk="0" hangingPunct="1">
            <a:lnSpc>
              <a:spcPct val="100000"/>
            </a:lnSpc>
            <a:spcBef>
              <a:spcPts val="0"/>
            </a:spcBef>
            <a:spcAft>
              <a:spcPts val="0"/>
            </a:spcAft>
            <a:buClrTx/>
            <a:buSzTx/>
            <a:buFontTx/>
            <a:buNone/>
            <a:tabLst/>
            <a:defRPr/>
          </a:pPr>
          <a:r>
            <a:rPr lang="fa-IR" dirty="0" smtClean="0">
              <a:cs typeface="B Nazanin" pitchFamily="2" charset="-78"/>
            </a:rPr>
            <a:t>پیش گیری از 16%  مرگ نوزادان </a:t>
          </a:r>
          <a:endParaRPr lang="en-US" dirty="0" smtClean="0">
            <a:cs typeface="B Nazanin" pitchFamily="2" charset="-78"/>
          </a:endParaRPr>
        </a:p>
        <a:p>
          <a:pPr defTabSz="977900">
            <a:lnSpc>
              <a:spcPct val="90000"/>
            </a:lnSpc>
            <a:spcBef>
              <a:spcPct val="0"/>
            </a:spcBef>
            <a:spcAft>
              <a:spcPct val="35000"/>
            </a:spcAft>
          </a:pPr>
          <a:endParaRPr lang="en-US" dirty="0"/>
        </a:p>
      </dgm:t>
    </dgm:pt>
    <dgm:pt modelId="{1DF52DD2-47D2-4BC4-88E3-4E783DC02CFC}" type="parTrans" cxnId="{7EF7CE0A-EC49-47AF-BFDE-0C52344676C6}">
      <dgm:prSet/>
      <dgm:spPr/>
      <dgm:t>
        <a:bodyPr/>
        <a:lstStyle/>
        <a:p>
          <a:endParaRPr lang="en-US"/>
        </a:p>
      </dgm:t>
    </dgm:pt>
    <dgm:pt modelId="{83C50E1C-4F98-4177-9098-348D2C67498C}" type="sibTrans" cxnId="{7EF7CE0A-EC49-47AF-BFDE-0C52344676C6}">
      <dgm:prSet/>
      <dgm:spPr/>
      <dgm:t>
        <a:bodyPr/>
        <a:lstStyle/>
        <a:p>
          <a:endParaRPr lang="en-US"/>
        </a:p>
      </dgm:t>
    </dgm:pt>
    <dgm:pt modelId="{723CF3DA-4024-465A-9E1E-904333579906}">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a-IR" sz="3200" dirty="0" smtClean="0">
              <a:cs typeface="B Nazanin" pitchFamily="2" charset="-78"/>
            </a:rPr>
            <a:t>شروع تغذيه انحصاري با شير مادر از ساعت اول تولد</a:t>
          </a:r>
          <a:endParaRPr lang="en-US" sz="3200" dirty="0" smtClean="0">
            <a:cs typeface="B Nazanin" pitchFamily="2" charset="-78"/>
          </a:endParaRPr>
        </a:p>
        <a:p>
          <a:pPr defTabSz="533400">
            <a:lnSpc>
              <a:spcPct val="90000"/>
            </a:lnSpc>
            <a:spcBef>
              <a:spcPct val="0"/>
            </a:spcBef>
            <a:spcAft>
              <a:spcPct val="35000"/>
            </a:spcAft>
          </a:pPr>
          <a:endParaRPr lang="en-US" sz="2700" dirty="0"/>
        </a:p>
      </dgm:t>
    </dgm:pt>
    <dgm:pt modelId="{B7F3F0F7-2851-4CEF-89CB-BB9342CE1D3B}" type="parTrans" cxnId="{381BB455-44BB-4B45-A245-3CEC2ACD0597}">
      <dgm:prSet/>
      <dgm:spPr/>
      <dgm:t>
        <a:bodyPr/>
        <a:lstStyle/>
        <a:p>
          <a:endParaRPr lang="en-US"/>
        </a:p>
      </dgm:t>
    </dgm:pt>
    <dgm:pt modelId="{988C87DD-06D2-476F-8535-4D876EB1CF0C}" type="sibTrans" cxnId="{381BB455-44BB-4B45-A245-3CEC2ACD0597}">
      <dgm:prSet/>
      <dgm:spPr/>
      <dgm:t>
        <a:bodyPr/>
        <a:lstStyle/>
        <a:p>
          <a:endParaRPr lang="en-US"/>
        </a:p>
      </dgm:t>
    </dgm:pt>
    <dgm:pt modelId="{185F7F2A-195E-4D24-B293-BB40932C697E}">
      <dgm:prSet/>
      <dgm:spPr>
        <a:solidFill>
          <a:schemeClr val="accent6">
            <a:lumMod val="60000"/>
            <a:lumOff val="40000"/>
            <a:alpha val="90000"/>
          </a:schemeClr>
        </a:solidFill>
      </dgm:spPr>
      <dgm:t>
        <a:bodyPr/>
        <a:lstStyle/>
        <a:p>
          <a:pPr rtl="1"/>
          <a:r>
            <a:rPr lang="fa-IR" dirty="0" smtClean="0">
              <a:cs typeface="B Nazanin" pitchFamily="2" charset="-78"/>
            </a:rPr>
            <a:t>پیش گیری از 22%  مرگ نوزادان </a:t>
          </a:r>
          <a:endParaRPr lang="en-US" dirty="0" smtClean="0">
            <a:cs typeface="B Nazanin" pitchFamily="2" charset="-78"/>
          </a:endParaRPr>
        </a:p>
      </dgm:t>
    </dgm:pt>
    <dgm:pt modelId="{7FB92C55-1121-4479-B30E-1573AE9BCA3C}" type="parTrans" cxnId="{0D0642E5-1BD3-4ACF-8757-8C0D6303346E}">
      <dgm:prSet/>
      <dgm:spPr/>
      <dgm:t>
        <a:bodyPr/>
        <a:lstStyle/>
        <a:p>
          <a:endParaRPr lang="en-US"/>
        </a:p>
      </dgm:t>
    </dgm:pt>
    <dgm:pt modelId="{B72FB9AE-5B8B-4B16-A896-785B9BF3D909}" type="sibTrans" cxnId="{0D0642E5-1BD3-4ACF-8757-8C0D6303346E}">
      <dgm:prSet/>
      <dgm:spPr/>
      <dgm:t>
        <a:bodyPr/>
        <a:lstStyle/>
        <a:p>
          <a:endParaRPr lang="en-US"/>
        </a:p>
      </dgm:t>
    </dgm:pt>
    <dgm:pt modelId="{9434F244-73C5-4BA5-852F-F28FE1C9AAD4}" type="pres">
      <dgm:prSet presAssocID="{0B9CE293-E509-4787-912C-B062BFDC72FC}" presName="Name0" presStyleCnt="0">
        <dgm:presLayoutVars>
          <dgm:chPref val="3"/>
          <dgm:dir/>
          <dgm:animLvl val="lvl"/>
          <dgm:resizeHandles/>
        </dgm:presLayoutVars>
      </dgm:prSet>
      <dgm:spPr/>
      <dgm:t>
        <a:bodyPr/>
        <a:lstStyle/>
        <a:p>
          <a:endParaRPr lang="en-US"/>
        </a:p>
      </dgm:t>
    </dgm:pt>
    <dgm:pt modelId="{C974F0F3-88DE-44EE-A93E-CAFAF7947C48}" type="pres">
      <dgm:prSet presAssocID="{C7BCD0C5-4333-4ECE-A77C-FD6CB61A888C}" presName="horFlow" presStyleCnt="0"/>
      <dgm:spPr/>
    </dgm:pt>
    <dgm:pt modelId="{BBF8311D-8FFF-48E0-91D2-D3E949977325}" type="pres">
      <dgm:prSet presAssocID="{C7BCD0C5-4333-4ECE-A77C-FD6CB61A888C}" presName="bigChev" presStyleLbl="node1" presStyleIdx="0" presStyleCnt="2"/>
      <dgm:spPr/>
      <dgm:t>
        <a:bodyPr/>
        <a:lstStyle/>
        <a:p>
          <a:endParaRPr lang="en-US"/>
        </a:p>
      </dgm:t>
    </dgm:pt>
    <dgm:pt modelId="{22ABFB04-7C77-4707-8CDD-6ED5CAEA14CA}" type="pres">
      <dgm:prSet presAssocID="{1DF52DD2-47D2-4BC4-88E3-4E783DC02CFC}" presName="parTrans" presStyleCnt="0"/>
      <dgm:spPr/>
    </dgm:pt>
    <dgm:pt modelId="{FF96567B-F01C-41DA-9A52-F7A4BA2C7145}" type="pres">
      <dgm:prSet presAssocID="{95A7AEF8-5DB0-48B7-A3EC-B047477CC307}" presName="node" presStyleLbl="alignAccFollowNode1" presStyleIdx="0" presStyleCnt="2">
        <dgm:presLayoutVars>
          <dgm:bulletEnabled val="1"/>
        </dgm:presLayoutVars>
      </dgm:prSet>
      <dgm:spPr/>
      <dgm:t>
        <a:bodyPr/>
        <a:lstStyle/>
        <a:p>
          <a:endParaRPr lang="en-US"/>
        </a:p>
      </dgm:t>
    </dgm:pt>
    <dgm:pt modelId="{49790964-D7B7-42A6-8C67-77FB989CB580}" type="pres">
      <dgm:prSet presAssocID="{C7BCD0C5-4333-4ECE-A77C-FD6CB61A888C}" presName="vSp" presStyleCnt="0"/>
      <dgm:spPr/>
    </dgm:pt>
    <dgm:pt modelId="{2BFD8FF1-B00B-4DE2-8C82-F90134831620}" type="pres">
      <dgm:prSet presAssocID="{723CF3DA-4024-465A-9E1E-904333579906}" presName="horFlow" presStyleCnt="0"/>
      <dgm:spPr/>
    </dgm:pt>
    <dgm:pt modelId="{495EC7A4-35FB-4831-816E-A4794E9EA043}" type="pres">
      <dgm:prSet presAssocID="{723CF3DA-4024-465A-9E1E-904333579906}" presName="bigChev" presStyleLbl="node1" presStyleIdx="1" presStyleCnt="2"/>
      <dgm:spPr/>
      <dgm:t>
        <a:bodyPr/>
        <a:lstStyle/>
        <a:p>
          <a:endParaRPr lang="en-US"/>
        </a:p>
      </dgm:t>
    </dgm:pt>
    <dgm:pt modelId="{B12D509A-8235-4F15-AD2C-67C075D4B8EF}" type="pres">
      <dgm:prSet presAssocID="{7FB92C55-1121-4479-B30E-1573AE9BCA3C}" presName="parTrans" presStyleCnt="0"/>
      <dgm:spPr/>
    </dgm:pt>
    <dgm:pt modelId="{05C5D81B-D722-445D-903A-59E044DEBC58}" type="pres">
      <dgm:prSet presAssocID="{185F7F2A-195E-4D24-B293-BB40932C697E}" presName="node" presStyleLbl="alignAccFollowNode1" presStyleIdx="1" presStyleCnt="2">
        <dgm:presLayoutVars>
          <dgm:bulletEnabled val="1"/>
        </dgm:presLayoutVars>
      </dgm:prSet>
      <dgm:spPr/>
      <dgm:t>
        <a:bodyPr/>
        <a:lstStyle/>
        <a:p>
          <a:endParaRPr lang="en-US"/>
        </a:p>
      </dgm:t>
    </dgm:pt>
  </dgm:ptLst>
  <dgm:cxnLst>
    <dgm:cxn modelId="{7E92E282-B91A-466B-9432-786E56A10806}" type="presOf" srcId="{185F7F2A-195E-4D24-B293-BB40932C697E}" destId="{05C5D81B-D722-445D-903A-59E044DEBC58}" srcOrd="0" destOrd="0" presId="urn:microsoft.com/office/officeart/2005/8/layout/lProcess3"/>
    <dgm:cxn modelId="{946EBEB3-7AA1-4329-8DFB-318EA0032F1D}" srcId="{0B9CE293-E509-4787-912C-B062BFDC72FC}" destId="{C7BCD0C5-4333-4ECE-A77C-FD6CB61A888C}" srcOrd="0" destOrd="0" parTransId="{A9C225EF-AC10-4FB9-B3DD-4F862BD40133}" sibTransId="{CCCC1333-7A2B-49FC-BC12-68C4632624D6}"/>
    <dgm:cxn modelId="{5DD7CD46-131D-49A1-8439-28E92C2AC617}" type="presOf" srcId="{95A7AEF8-5DB0-48B7-A3EC-B047477CC307}" destId="{FF96567B-F01C-41DA-9A52-F7A4BA2C7145}" srcOrd="0" destOrd="0" presId="urn:microsoft.com/office/officeart/2005/8/layout/lProcess3"/>
    <dgm:cxn modelId="{751311BC-BC08-4959-B0A8-7BE7E2581606}" type="presOf" srcId="{0B9CE293-E509-4787-912C-B062BFDC72FC}" destId="{9434F244-73C5-4BA5-852F-F28FE1C9AAD4}" srcOrd="0" destOrd="0" presId="urn:microsoft.com/office/officeart/2005/8/layout/lProcess3"/>
    <dgm:cxn modelId="{0D0642E5-1BD3-4ACF-8757-8C0D6303346E}" srcId="{723CF3DA-4024-465A-9E1E-904333579906}" destId="{185F7F2A-195E-4D24-B293-BB40932C697E}" srcOrd="0" destOrd="0" parTransId="{7FB92C55-1121-4479-B30E-1573AE9BCA3C}" sibTransId="{B72FB9AE-5B8B-4B16-A896-785B9BF3D909}"/>
    <dgm:cxn modelId="{7EF7CE0A-EC49-47AF-BFDE-0C52344676C6}" srcId="{C7BCD0C5-4333-4ECE-A77C-FD6CB61A888C}" destId="{95A7AEF8-5DB0-48B7-A3EC-B047477CC307}" srcOrd="0" destOrd="0" parTransId="{1DF52DD2-47D2-4BC4-88E3-4E783DC02CFC}" sibTransId="{83C50E1C-4F98-4177-9098-348D2C67498C}"/>
    <dgm:cxn modelId="{EB2F3BB7-5995-40CF-BEF7-DCACEDD64F66}" type="presOf" srcId="{C7BCD0C5-4333-4ECE-A77C-FD6CB61A888C}" destId="{BBF8311D-8FFF-48E0-91D2-D3E949977325}" srcOrd="0" destOrd="0" presId="urn:microsoft.com/office/officeart/2005/8/layout/lProcess3"/>
    <dgm:cxn modelId="{381BB455-44BB-4B45-A245-3CEC2ACD0597}" srcId="{0B9CE293-E509-4787-912C-B062BFDC72FC}" destId="{723CF3DA-4024-465A-9E1E-904333579906}" srcOrd="1" destOrd="0" parTransId="{B7F3F0F7-2851-4CEF-89CB-BB9342CE1D3B}" sibTransId="{988C87DD-06D2-476F-8535-4D876EB1CF0C}"/>
    <dgm:cxn modelId="{0B03581A-AE2F-457C-A694-6953CDC7516E}" type="presOf" srcId="{723CF3DA-4024-465A-9E1E-904333579906}" destId="{495EC7A4-35FB-4831-816E-A4794E9EA043}" srcOrd="0" destOrd="0" presId="urn:microsoft.com/office/officeart/2005/8/layout/lProcess3"/>
    <dgm:cxn modelId="{E665D160-46BB-4232-96CC-22B88983EB8F}" type="presParOf" srcId="{9434F244-73C5-4BA5-852F-F28FE1C9AAD4}" destId="{C974F0F3-88DE-44EE-A93E-CAFAF7947C48}" srcOrd="0" destOrd="0" presId="urn:microsoft.com/office/officeart/2005/8/layout/lProcess3"/>
    <dgm:cxn modelId="{D760E3FD-BA55-49C7-A3DB-2578F396FEE3}" type="presParOf" srcId="{C974F0F3-88DE-44EE-A93E-CAFAF7947C48}" destId="{BBF8311D-8FFF-48E0-91D2-D3E949977325}" srcOrd="0" destOrd="0" presId="urn:microsoft.com/office/officeart/2005/8/layout/lProcess3"/>
    <dgm:cxn modelId="{FCC6859E-E308-4701-86BC-B7FBAF522B84}" type="presParOf" srcId="{C974F0F3-88DE-44EE-A93E-CAFAF7947C48}" destId="{22ABFB04-7C77-4707-8CDD-6ED5CAEA14CA}" srcOrd="1" destOrd="0" presId="urn:microsoft.com/office/officeart/2005/8/layout/lProcess3"/>
    <dgm:cxn modelId="{FB431CED-F7DA-461B-9E09-C254DBD39BE4}" type="presParOf" srcId="{C974F0F3-88DE-44EE-A93E-CAFAF7947C48}" destId="{FF96567B-F01C-41DA-9A52-F7A4BA2C7145}" srcOrd="2" destOrd="0" presId="urn:microsoft.com/office/officeart/2005/8/layout/lProcess3"/>
    <dgm:cxn modelId="{FA854741-7B41-48E3-9641-9605A4136A35}" type="presParOf" srcId="{9434F244-73C5-4BA5-852F-F28FE1C9AAD4}" destId="{49790964-D7B7-42A6-8C67-77FB989CB580}" srcOrd="1" destOrd="0" presId="urn:microsoft.com/office/officeart/2005/8/layout/lProcess3"/>
    <dgm:cxn modelId="{D2983BC2-CA86-4E86-B00E-82D358ABF216}" type="presParOf" srcId="{9434F244-73C5-4BA5-852F-F28FE1C9AAD4}" destId="{2BFD8FF1-B00B-4DE2-8C82-F90134831620}" srcOrd="2" destOrd="0" presId="urn:microsoft.com/office/officeart/2005/8/layout/lProcess3"/>
    <dgm:cxn modelId="{CAD0904A-6DB4-4714-9764-1E2EDC84C88E}" type="presParOf" srcId="{2BFD8FF1-B00B-4DE2-8C82-F90134831620}" destId="{495EC7A4-35FB-4831-816E-A4794E9EA043}" srcOrd="0" destOrd="0" presId="urn:microsoft.com/office/officeart/2005/8/layout/lProcess3"/>
    <dgm:cxn modelId="{82994082-C16A-47F3-B839-9FC066948705}" type="presParOf" srcId="{2BFD8FF1-B00B-4DE2-8C82-F90134831620}" destId="{B12D509A-8235-4F15-AD2C-67C075D4B8EF}" srcOrd="1" destOrd="0" presId="urn:microsoft.com/office/officeart/2005/8/layout/lProcess3"/>
    <dgm:cxn modelId="{019C260E-090D-4E21-B100-6D713CBF0C53}" type="presParOf" srcId="{2BFD8FF1-B00B-4DE2-8C82-F90134831620}" destId="{05C5D81B-D722-445D-903A-59E044DEBC58}" srcOrd="2"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7D79E7E-6453-482A-B912-1D4184199C36}" type="doc">
      <dgm:prSet loTypeId="urn:microsoft.com/office/officeart/2005/8/layout/hierarchy1" loCatId="hierarchy" qsTypeId="urn:microsoft.com/office/officeart/2005/8/quickstyle/3d3" qsCatId="3D" csTypeId="urn:microsoft.com/office/officeart/2005/8/colors/accent1_2" csCatId="accent1" phldr="1"/>
      <dgm:spPr/>
      <dgm:t>
        <a:bodyPr/>
        <a:lstStyle/>
        <a:p>
          <a:endParaRPr lang="en-US"/>
        </a:p>
      </dgm:t>
    </dgm:pt>
    <dgm:pt modelId="{6BB06669-A98C-430D-8175-3A323F666E44}">
      <dgm:prSet phldrT="[Text]" custT="1"/>
      <dgm:spPr/>
      <dgm:t>
        <a:bodyPr/>
        <a:lstStyle/>
        <a:p>
          <a:r>
            <a:rPr lang="fa-IR" sz="4000" b="1" dirty="0" smtClean="0">
              <a:cs typeface="B Nazanin" pitchFamily="2" charset="-78"/>
            </a:rPr>
            <a:t>ساعت اول تولد</a:t>
          </a:r>
          <a:endParaRPr lang="en-US" sz="4000" b="1" dirty="0">
            <a:cs typeface="B Nazanin" pitchFamily="2" charset="-78"/>
          </a:endParaRPr>
        </a:p>
      </dgm:t>
    </dgm:pt>
    <dgm:pt modelId="{F6B968C4-5D26-4025-93E9-A96465718286}" type="parTrans" cxnId="{AF3871C3-20F2-4A1E-9EE6-2E0B7650664A}">
      <dgm:prSet/>
      <dgm:spPr/>
      <dgm:t>
        <a:bodyPr/>
        <a:lstStyle/>
        <a:p>
          <a:endParaRPr lang="en-US"/>
        </a:p>
      </dgm:t>
    </dgm:pt>
    <dgm:pt modelId="{72CFFC43-9212-4379-AE7D-02D380F591EF}" type="sibTrans" cxnId="{AF3871C3-20F2-4A1E-9EE6-2E0B7650664A}">
      <dgm:prSet/>
      <dgm:spPr/>
      <dgm:t>
        <a:bodyPr/>
        <a:lstStyle/>
        <a:p>
          <a:endParaRPr lang="en-US"/>
        </a:p>
      </dgm:t>
    </dgm:pt>
    <dgm:pt modelId="{BAB83348-CDCB-41C0-BDD4-B3CCE1BE2569}">
      <dgm:prSet custT="1"/>
      <dgm:spPr/>
      <dgm:t>
        <a:bodyPr/>
        <a:lstStyle/>
        <a:p>
          <a:pPr algn="r" rtl="1"/>
          <a:r>
            <a:rPr lang="fa-IR" sz="2800" dirty="0" smtClean="0">
              <a:cs typeface="B Nazanin" pitchFamily="2" charset="-78"/>
            </a:rPr>
            <a:t>شروع و تداوم حیات طبیعی توأم با لذت و بدون رنج انسان است.</a:t>
          </a:r>
        </a:p>
        <a:p>
          <a:pPr algn="r" rtl="1"/>
          <a:r>
            <a:rPr lang="fa-IR" sz="2800" dirty="0" smtClean="0">
              <a:cs typeface="B Nazanin" pitchFamily="2" charset="-78"/>
            </a:rPr>
            <a:t>حق طبیعی کودک: تغذیه از پستان مادر</a:t>
          </a:r>
          <a:endParaRPr lang="en-US" sz="2800" dirty="0">
            <a:cs typeface="B Nazanin" pitchFamily="2" charset="-78"/>
          </a:endParaRPr>
        </a:p>
      </dgm:t>
    </dgm:pt>
    <dgm:pt modelId="{103790A7-93E0-4E91-A38F-36645C31237A}" type="parTrans" cxnId="{A6111AFA-92A6-4C8D-95E3-DF9303A2592A}">
      <dgm:prSet/>
      <dgm:spPr/>
      <dgm:t>
        <a:bodyPr/>
        <a:lstStyle/>
        <a:p>
          <a:endParaRPr lang="en-US"/>
        </a:p>
      </dgm:t>
    </dgm:pt>
    <dgm:pt modelId="{63173EF6-0FBE-4E94-A77C-F3B734D91CA4}" type="sibTrans" cxnId="{A6111AFA-92A6-4C8D-95E3-DF9303A2592A}">
      <dgm:prSet/>
      <dgm:spPr/>
      <dgm:t>
        <a:bodyPr/>
        <a:lstStyle/>
        <a:p>
          <a:endParaRPr lang="en-US"/>
        </a:p>
      </dgm:t>
    </dgm:pt>
    <dgm:pt modelId="{41398384-4E89-4716-A13B-077796654613}" type="pres">
      <dgm:prSet presAssocID="{A7D79E7E-6453-482A-B912-1D4184199C36}" presName="hierChild1" presStyleCnt="0">
        <dgm:presLayoutVars>
          <dgm:chPref val="1"/>
          <dgm:dir/>
          <dgm:animOne val="branch"/>
          <dgm:animLvl val="lvl"/>
          <dgm:resizeHandles/>
        </dgm:presLayoutVars>
      </dgm:prSet>
      <dgm:spPr/>
      <dgm:t>
        <a:bodyPr/>
        <a:lstStyle/>
        <a:p>
          <a:endParaRPr lang="en-US"/>
        </a:p>
      </dgm:t>
    </dgm:pt>
    <dgm:pt modelId="{6426BC5A-0858-4FEC-B973-F65C06B93DC9}" type="pres">
      <dgm:prSet presAssocID="{6BB06669-A98C-430D-8175-3A323F666E44}" presName="hierRoot1" presStyleCnt="0"/>
      <dgm:spPr/>
    </dgm:pt>
    <dgm:pt modelId="{F67C4D19-2440-4333-A5C8-45C2D71B3AE7}" type="pres">
      <dgm:prSet presAssocID="{6BB06669-A98C-430D-8175-3A323F666E44}" presName="composite" presStyleCnt="0"/>
      <dgm:spPr/>
    </dgm:pt>
    <dgm:pt modelId="{8202CEAF-43F3-475B-90D0-F43B20F8F91E}" type="pres">
      <dgm:prSet presAssocID="{6BB06669-A98C-430D-8175-3A323F666E44}" presName="background" presStyleLbl="node0" presStyleIdx="0" presStyleCnt="1"/>
      <dgm:spPr/>
    </dgm:pt>
    <dgm:pt modelId="{A53E0C30-4FB0-4CEA-9797-7D06C1E03CFC}" type="pres">
      <dgm:prSet presAssocID="{6BB06669-A98C-430D-8175-3A323F666E44}" presName="text" presStyleLbl="fgAcc0" presStyleIdx="0" presStyleCnt="1">
        <dgm:presLayoutVars>
          <dgm:chPref val="3"/>
        </dgm:presLayoutVars>
      </dgm:prSet>
      <dgm:spPr/>
      <dgm:t>
        <a:bodyPr/>
        <a:lstStyle/>
        <a:p>
          <a:endParaRPr lang="en-US"/>
        </a:p>
      </dgm:t>
    </dgm:pt>
    <dgm:pt modelId="{9A542EB1-E7F7-4D43-875B-7ECBAFBA6DEC}" type="pres">
      <dgm:prSet presAssocID="{6BB06669-A98C-430D-8175-3A323F666E44}" presName="hierChild2" presStyleCnt="0"/>
      <dgm:spPr/>
    </dgm:pt>
    <dgm:pt modelId="{ABCBFB4B-BFD6-48A7-A2D1-BEAD6629A4A8}" type="pres">
      <dgm:prSet presAssocID="{103790A7-93E0-4E91-A38F-36645C31237A}" presName="Name10" presStyleLbl="parChTrans1D2" presStyleIdx="0" presStyleCnt="1"/>
      <dgm:spPr/>
      <dgm:t>
        <a:bodyPr/>
        <a:lstStyle/>
        <a:p>
          <a:endParaRPr lang="en-US"/>
        </a:p>
      </dgm:t>
    </dgm:pt>
    <dgm:pt modelId="{11BF68B5-90FE-4391-A7E2-2D67AE46C82C}" type="pres">
      <dgm:prSet presAssocID="{BAB83348-CDCB-41C0-BDD4-B3CCE1BE2569}" presName="hierRoot2" presStyleCnt="0"/>
      <dgm:spPr/>
    </dgm:pt>
    <dgm:pt modelId="{1450279A-BAD4-4FEA-BD93-42AA719C71BE}" type="pres">
      <dgm:prSet presAssocID="{BAB83348-CDCB-41C0-BDD4-B3CCE1BE2569}" presName="composite2" presStyleCnt="0"/>
      <dgm:spPr/>
    </dgm:pt>
    <dgm:pt modelId="{DC4D176E-897F-4283-8125-EC04973BEB65}" type="pres">
      <dgm:prSet presAssocID="{BAB83348-CDCB-41C0-BDD4-B3CCE1BE2569}" presName="background2" presStyleLbl="node2" presStyleIdx="0" presStyleCnt="1"/>
      <dgm:spPr/>
    </dgm:pt>
    <dgm:pt modelId="{8AFF0F04-A5BD-492E-ADD9-1CE792C32C14}" type="pres">
      <dgm:prSet presAssocID="{BAB83348-CDCB-41C0-BDD4-B3CCE1BE2569}" presName="text2" presStyleLbl="fgAcc2" presStyleIdx="0" presStyleCnt="1" custScaleX="103563" custScaleY="129177">
        <dgm:presLayoutVars>
          <dgm:chPref val="3"/>
        </dgm:presLayoutVars>
      </dgm:prSet>
      <dgm:spPr/>
      <dgm:t>
        <a:bodyPr/>
        <a:lstStyle/>
        <a:p>
          <a:endParaRPr lang="en-US"/>
        </a:p>
      </dgm:t>
    </dgm:pt>
    <dgm:pt modelId="{D2CE755B-899D-4971-8DA0-849A38460B7B}" type="pres">
      <dgm:prSet presAssocID="{BAB83348-CDCB-41C0-BDD4-B3CCE1BE2569}" presName="hierChild3" presStyleCnt="0"/>
      <dgm:spPr/>
    </dgm:pt>
  </dgm:ptLst>
  <dgm:cxnLst>
    <dgm:cxn modelId="{23E14BE1-0B35-4C36-B19E-C986EE94DCA9}" type="presOf" srcId="{103790A7-93E0-4E91-A38F-36645C31237A}" destId="{ABCBFB4B-BFD6-48A7-A2D1-BEAD6629A4A8}" srcOrd="0" destOrd="0" presId="urn:microsoft.com/office/officeart/2005/8/layout/hierarchy1"/>
    <dgm:cxn modelId="{A6111AFA-92A6-4C8D-95E3-DF9303A2592A}" srcId="{6BB06669-A98C-430D-8175-3A323F666E44}" destId="{BAB83348-CDCB-41C0-BDD4-B3CCE1BE2569}" srcOrd="0" destOrd="0" parTransId="{103790A7-93E0-4E91-A38F-36645C31237A}" sibTransId="{63173EF6-0FBE-4E94-A77C-F3B734D91CA4}"/>
    <dgm:cxn modelId="{C524121D-C315-44B6-B952-FCAFE12EC7E2}" type="presOf" srcId="{6BB06669-A98C-430D-8175-3A323F666E44}" destId="{A53E0C30-4FB0-4CEA-9797-7D06C1E03CFC}" srcOrd="0" destOrd="0" presId="urn:microsoft.com/office/officeart/2005/8/layout/hierarchy1"/>
    <dgm:cxn modelId="{A6C690F6-2EF5-4EF1-934F-6F96F9083DBE}" type="presOf" srcId="{A7D79E7E-6453-482A-B912-1D4184199C36}" destId="{41398384-4E89-4716-A13B-077796654613}" srcOrd="0" destOrd="0" presId="urn:microsoft.com/office/officeart/2005/8/layout/hierarchy1"/>
    <dgm:cxn modelId="{4F1AD0C3-FB59-4FDD-8CCD-CC180A25994D}" type="presOf" srcId="{BAB83348-CDCB-41C0-BDD4-B3CCE1BE2569}" destId="{8AFF0F04-A5BD-492E-ADD9-1CE792C32C14}" srcOrd="0" destOrd="0" presId="urn:microsoft.com/office/officeart/2005/8/layout/hierarchy1"/>
    <dgm:cxn modelId="{AF3871C3-20F2-4A1E-9EE6-2E0B7650664A}" srcId="{A7D79E7E-6453-482A-B912-1D4184199C36}" destId="{6BB06669-A98C-430D-8175-3A323F666E44}" srcOrd="0" destOrd="0" parTransId="{F6B968C4-5D26-4025-93E9-A96465718286}" sibTransId="{72CFFC43-9212-4379-AE7D-02D380F591EF}"/>
    <dgm:cxn modelId="{B395CCEA-689C-46EC-B50F-D64AAB37DE72}" type="presParOf" srcId="{41398384-4E89-4716-A13B-077796654613}" destId="{6426BC5A-0858-4FEC-B973-F65C06B93DC9}" srcOrd="0" destOrd="0" presId="urn:microsoft.com/office/officeart/2005/8/layout/hierarchy1"/>
    <dgm:cxn modelId="{E9AE6A91-7C17-4687-B996-DFF9BC0CEA46}" type="presParOf" srcId="{6426BC5A-0858-4FEC-B973-F65C06B93DC9}" destId="{F67C4D19-2440-4333-A5C8-45C2D71B3AE7}" srcOrd="0" destOrd="0" presId="urn:microsoft.com/office/officeart/2005/8/layout/hierarchy1"/>
    <dgm:cxn modelId="{305B8EF3-C190-412E-A66C-5A4A11D4A859}" type="presParOf" srcId="{F67C4D19-2440-4333-A5C8-45C2D71B3AE7}" destId="{8202CEAF-43F3-475B-90D0-F43B20F8F91E}" srcOrd="0" destOrd="0" presId="urn:microsoft.com/office/officeart/2005/8/layout/hierarchy1"/>
    <dgm:cxn modelId="{0CF77E00-0A72-4E21-868D-AEFF8E6A92E1}" type="presParOf" srcId="{F67C4D19-2440-4333-A5C8-45C2D71B3AE7}" destId="{A53E0C30-4FB0-4CEA-9797-7D06C1E03CFC}" srcOrd="1" destOrd="0" presId="urn:microsoft.com/office/officeart/2005/8/layout/hierarchy1"/>
    <dgm:cxn modelId="{1CB81A32-8257-49F7-9897-60FAD26CB037}" type="presParOf" srcId="{6426BC5A-0858-4FEC-B973-F65C06B93DC9}" destId="{9A542EB1-E7F7-4D43-875B-7ECBAFBA6DEC}" srcOrd="1" destOrd="0" presId="urn:microsoft.com/office/officeart/2005/8/layout/hierarchy1"/>
    <dgm:cxn modelId="{10D681EA-8040-49F5-A454-F2AEE2E6B561}" type="presParOf" srcId="{9A542EB1-E7F7-4D43-875B-7ECBAFBA6DEC}" destId="{ABCBFB4B-BFD6-48A7-A2D1-BEAD6629A4A8}" srcOrd="0" destOrd="0" presId="urn:microsoft.com/office/officeart/2005/8/layout/hierarchy1"/>
    <dgm:cxn modelId="{E4AA1820-1415-48C7-B775-DBC918E3AB60}" type="presParOf" srcId="{9A542EB1-E7F7-4D43-875B-7ECBAFBA6DEC}" destId="{11BF68B5-90FE-4391-A7E2-2D67AE46C82C}" srcOrd="1" destOrd="0" presId="urn:microsoft.com/office/officeart/2005/8/layout/hierarchy1"/>
    <dgm:cxn modelId="{35B9EE1C-6AF7-48C1-8522-BED5E702F322}" type="presParOf" srcId="{11BF68B5-90FE-4391-A7E2-2D67AE46C82C}" destId="{1450279A-BAD4-4FEA-BD93-42AA719C71BE}" srcOrd="0" destOrd="0" presId="urn:microsoft.com/office/officeart/2005/8/layout/hierarchy1"/>
    <dgm:cxn modelId="{9E362599-EFA5-4D6B-A9BA-0DBFCDF3BB22}" type="presParOf" srcId="{1450279A-BAD4-4FEA-BD93-42AA719C71BE}" destId="{DC4D176E-897F-4283-8125-EC04973BEB65}" srcOrd="0" destOrd="0" presId="urn:microsoft.com/office/officeart/2005/8/layout/hierarchy1"/>
    <dgm:cxn modelId="{55D04F5B-B639-4C3B-8051-1522B5F49BCB}" type="presParOf" srcId="{1450279A-BAD4-4FEA-BD93-42AA719C71BE}" destId="{8AFF0F04-A5BD-492E-ADD9-1CE792C32C14}" srcOrd="1" destOrd="0" presId="urn:microsoft.com/office/officeart/2005/8/layout/hierarchy1"/>
    <dgm:cxn modelId="{A6D94E3D-3F08-4B08-A522-437D1C1F389E}" type="presParOf" srcId="{11BF68B5-90FE-4391-A7E2-2D67AE46C82C}" destId="{D2CE755B-899D-4971-8DA0-849A38460B7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30699DD-B088-47BE-83C6-3030518ED04A}" type="doc">
      <dgm:prSet loTypeId="urn:microsoft.com/office/officeart/2005/8/layout/pList2#1" loCatId="list" qsTypeId="urn:microsoft.com/office/officeart/2005/8/quickstyle/simple5" qsCatId="simple" csTypeId="urn:microsoft.com/office/officeart/2005/8/colors/accent1_2" csCatId="accent1" phldr="1"/>
      <dgm:spPr/>
    </dgm:pt>
    <dgm:pt modelId="{BF572669-86B9-4F37-8DD3-733C60A33D9B}">
      <dgm:prSet custT="1"/>
      <dgm:spPr/>
      <dgm:t>
        <a:bodyPr/>
        <a:lstStyle/>
        <a:p>
          <a:r>
            <a:rPr lang="fa-IR" sz="2800" dirty="0" smtClean="0">
              <a:cs typeface="B Nazanin" pitchFamily="2" charset="-78"/>
            </a:rPr>
            <a:t>اغلب مادران و شيرخواران تغذيه با شير مادر را بدون مشكل انجام مي دهند. </a:t>
          </a:r>
          <a:endParaRPr lang="en-US" sz="2800" dirty="0"/>
        </a:p>
      </dgm:t>
    </dgm:pt>
    <dgm:pt modelId="{3A936AE9-087E-4341-85D3-F5F83C1E98E5}" type="parTrans" cxnId="{E78F126C-E566-4561-A82C-EF61022991EB}">
      <dgm:prSet/>
      <dgm:spPr/>
      <dgm:t>
        <a:bodyPr/>
        <a:lstStyle/>
        <a:p>
          <a:endParaRPr lang="en-US"/>
        </a:p>
      </dgm:t>
    </dgm:pt>
    <dgm:pt modelId="{F4F97D55-17D0-4EE9-9305-E621281E34A6}" type="sibTrans" cxnId="{E78F126C-E566-4561-A82C-EF61022991EB}">
      <dgm:prSet/>
      <dgm:spPr/>
      <dgm:t>
        <a:bodyPr/>
        <a:lstStyle/>
        <a:p>
          <a:endParaRPr lang="en-US"/>
        </a:p>
      </dgm:t>
    </dgm:pt>
    <dgm:pt modelId="{B12C50FB-6E3C-49A2-8622-EA6AC7F67C80}">
      <dgm:prSet/>
      <dgm:spPr/>
      <dgm:t>
        <a:bodyPr/>
        <a:lstStyle/>
        <a:p>
          <a:r>
            <a:rPr lang="fa-IR" smtClean="0">
              <a:cs typeface="B Nazanin" pitchFamily="2" charset="-78"/>
            </a:rPr>
            <a:t>در صورت تشخيص مشكل به آموزش و كمك به مادر جهت رفع مشكلات موجود و انجام يك شيردهي صحيح و موفق اقدام نماييد.</a:t>
          </a:r>
          <a:endParaRPr lang="en-US"/>
        </a:p>
      </dgm:t>
    </dgm:pt>
    <dgm:pt modelId="{7E852A0A-A75E-49AA-96CD-60798C320331}" type="parTrans" cxnId="{9C1A8310-C98E-4B4A-A906-E10CC06EE4BC}">
      <dgm:prSet/>
      <dgm:spPr/>
      <dgm:t>
        <a:bodyPr/>
        <a:lstStyle/>
        <a:p>
          <a:endParaRPr lang="en-US"/>
        </a:p>
      </dgm:t>
    </dgm:pt>
    <dgm:pt modelId="{BFDC4DE6-F098-442B-B3CB-35A439A6FA68}" type="sibTrans" cxnId="{9C1A8310-C98E-4B4A-A906-E10CC06EE4BC}">
      <dgm:prSet/>
      <dgm:spPr/>
      <dgm:t>
        <a:bodyPr/>
        <a:lstStyle/>
        <a:p>
          <a:endParaRPr lang="en-US"/>
        </a:p>
      </dgm:t>
    </dgm:pt>
    <dgm:pt modelId="{1AE3AEC0-9B51-4822-B263-51DA2AAE2593}" type="pres">
      <dgm:prSet presAssocID="{D30699DD-B088-47BE-83C6-3030518ED04A}" presName="Name0" presStyleCnt="0">
        <dgm:presLayoutVars>
          <dgm:dir/>
          <dgm:resizeHandles val="exact"/>
        </dgm:presLayoutVars>
      </dgm:prSet>
      <dgm:spPr/>
    </dgm:pt>
    <dgm:pt modelId="{D4C414DB-1CAF-418E-9EC6-CB63B37A8BCA}" type="pres">
      <dgm:prSet presAssocID="{D30699DD-B088-47BE-83C6-3030518ED04A}" presName="bkgdShp" presStyleLbl="alignAccFollowNode1" presStyleIdx="0" presStyleCnt="1"/>
      <dgm:spPr/>
    </dgm:pt>
    <dgm:pt modelId="{90FA590F-91B1-40FD-BCBE-904977EDA399}" type="pres">
      <dgm:prSet presAssocID="{D30699DD-B088-47BE-83C6-3030518ED04A}" presName="linComp" presStyleCnt="0"/>
      <dgm:spPr/>
    </dgm:pt>
    <dgm:pt modelId="{599E9543-0E7E-4E93-93F7-5B8FD3FD70A1}" type="pres">
      <dgm:prSet presAssocID="{B12C50FB-6E3C-49A2-8622-EA6AC7F67C80}" presName="compNode" presStyleCnt="0"/>
      <dgm:spPr/>
    </dgm:pt>
    <dgm:pt modelId="{6C4E36DB-5BBC-48D7-B3DF-EB41B187BF2B}" type="pres">
      <dgm:prSet presAssocID="{B12C50FB-6E3C-49A2-8622-EA6AC7F67C80}" presName="node" presStyleLbl="node1" presStyleIdx="0" presStyleCnt="2" custLinFactNeighborY="2674">
        <dgm:presLayoutVars>
          <dgm:bulletEnabled val="1"/>
        </dgm:presLayoutVars>
      </dgm:prSet>
      <dgm:spPr/>
      <dgm:t>
        <a:bodyPr/>
        <a:lstStyle/>
        <a:p>
          <a:endParaRPr lang="en-US"/>
        </a:p>
      </dgm:t>
    </dgm:pt>
    <dgm:pt modelId="{B923AF2E-D169-49DE-8564-3449FD09DDE3}" type="pres">
      <dgm:prSet presAssocID="{B12C50FB-6E3C-49A2-8622-EA6AC7F67C80}" presName="invisiNode" presStyleLbl="node1" presStyleIdx="0" presStyleCnt="2"/>
      <dgm:spPr/>
    </dgm:pt>
    <dgm:pt modelId="{66B17851-A14C-4640-95E7-6B85A420F574}" type="pres">
      <dgm:prSet presAssocID="{B12C50FB-6E3C-49A2-8622-EA6AC7F67C80}" presName="imagNode" presStyleLbl="fgImgPlace1" presStyleIdx="0" presStyleCnt="2" custScaleY="113191"/>
      <dgm:spPr>
        <a:blipFill rotWithShape="0">
          <a:blip xmlns:r="http://schemas.openxmlformats.org/officeDocument/2006/relationships" r:embed="rId1"/>
          <a:stretch>
            <a:fillRect/>
          </a:stretch>
        </a:blipFill>
      </dgm:spPr>
    </dgm:pt>
    <dgm:pt modelId="{18599588-B3E7-48BD-B381-E821DA6F73EB}" type="pres">
      <dgm:prSet presAssocID="{BFDC4DE6-F098-442B-B3CB-35A439A6FA68}" presName="sibTrans" presStyleLbl="sibTrans2D1" presStyleIdx="0" presStyleCnt="0"/>
      <dgm:spPr/>
      <dgm:t>
        <a:bodyPr/>
        <a:lstStyle/>
        <a:p>
          <a:endParaRPr lang="en-US"/>
        </a:p>
      </dgm:t>
    </dgm:pt>
    <dgm:pt modelId="{61321200-40FA-4036-B65B-9A3478B05A8C}" type="pres">
      <dgm:prSet presAssocID="{BF572669-86B9-4F37-8DD3-733C60A33D9B}" presName="compNode" presStyleCnt="0"/>
      <dgm:spPr/>
    </dgm:pt>
    <dgm:pt modelId="{A9D67D73-B415-4CE6-929E-178A955BD20C}" type="pres">
      <dgm:prSet presAssocID="{BF572669-86B9-4F37-8DD3-733C60A33D9B}" presName="node" presStyleLbl="node1" presStyleIdx="1" presStyleCnt="2">
        <dgm:presLayoutVars>
          <dgm:bulletEnabled val="1"/>
        </dgm:presLayoutVars>
      </dgm:prSet>
      <dgm:spPr/>
      <dgm:t>
        <a:bodyPr/>
        <a:lstStyle/>
        <a:p>
          <a:endParaRPr lang="en-US"/>
        </a:p>
      </dgm:t>
    </dgm:pt>
    <dgm:pt modelId="{EA2C4D50-E1A8-46CE-8071-29B31BBC6D9D}" type="pres">
      <dgm:prSet presAssocID="{BF572669-86B9-4F37-8DD3-733C60A33D9B}" presName="invisiNode" presStyleLbl="node1" presStyleIdx="1" presStyleCnt="2"/>
      <dgm:spPr/>
    </dgm:pt>
    <dgm:pt modelId="{A78762F2-408C-4376-90D4-2731C808C136}" type="pres">
      <dgm:prSet presAssocID="{BF572669-86B9-4F37-8DD3-733C60A33D9B}" presName="imagNode" presStyleLbl="fgImgPlace1" presStyleIdx="1" presStyleCnt="2" custScaleY="113191"/>
      <dgm:spPr>
        <a:blipFill rotWithShape="0">
          <a:blip xmlns:r="http://schemas.openxmlformats.org/officeDocument/2006/relationships" r:embed="rId2"/>
          <a:stretch>
            <a:fillRect/>
          </a:stretch>
        </a:blipFill>
      </dgm:spPr>
    </dgm:pt>
  </dgm:ptLst>
  <dgm:cxnLst>
    <dgm:cxn modelId="{0F7919A9-B7FB-4493-B759-41274B47AA46}" type="presOf" srcId="{BFDC4DE6-F098-442B-B3CB-35A439A6FA68}" destId="{18599588-B3E7-48BD-B381-E821DA6F73EB}" srcOrd="0" destOrd="0" presId="urn:microsoft.com/office/officeart/2005/8/layout/pList2#1"/>
    <dgm:cxn modelId="{E78F126C-E566-4561-A82C-EF61022991EB}" srcId="{D30699DD-B088-47BE-83C6-3030518ED04A}" destId="{BF572669-86B9-4F37-8DD3-733C60A33D9B}" srcOrd="1" destOrd="0" parTransId="{3A936AE9-087E-4341-85D3-F5F83C1E98E5}" sibTransId="{F4F97D55-17D0-4EE9-9305-E621281E34A6}"/>
    <dgm:cxn modelId="{887D2F6D-F4B2-44A1-8C57-DF77970E9F4A}" type="presOf" srcId="{BF572669-86B9-4F37-8DD3-733C60A33D9B}" destId="{A9D67D73-B415-4CE6-929E-178A955BD20C}" srcOrd="0" destOrd="0" presId="urn:microsoft.com/office/officeart/2005/8/layout/pList2#1"/>
    <dgm:cxn modelId="{2A927919-9916-4C2A-9ACB-77BAA59080A7}" type="presOf" srcId="{D30699DD-B088-47BE-83C6-3030518ED04A}" destId="{1AE3AEC0-9B51-4822-B263-51DA2AAE2593}" srcOrd="0" destOrd="0" presId="urn:microsoft.com/office/officeart/2005/8/layout/pList2#1"/>
    <dgm:cxn modelId="{9BC63C15-4AC6-4EEE-A631-A521675A96EA}" type="presOf" srcId="{B12C50FB-6E3C-49A2-8622-EA6AC7F67C80}" destId="{6C4E36DB-5BBC-48D7-B3DF-EB41B187BF2B}" srcOrd="0" destOrd="0" presId="urn:microsoft.com/office/officeart/2005/8/layout/pList2#1"/>
    <dgm:cxn modelId="{9C1A8310-C98E-4B4A-A906-E10CC06EE4BC}" srcId="{D30699DD-B088-47BE-83C6-3030518ED04A}" destId="{B12C50FB-6E3C-49A2-8622-EA6AC7F67C80}" srcOrd="0" destOrd="0" parTransId="{7E852A0A-A75E-49AA-96CD-60798C320331}" sibTransId="{BFDC4DE6-F098-442B-B3CB-35A439A6FA68}"/>
    <dgm:cxn modelId="{599C791D-356A-4D9D-A050-568AEF809C50}" type="presParOf" srcId="{1AE3AEC0-9B51-4822-B263-51DA2AAE2593}" destId="{D4C414DB-1CAF-418E-9EC6-CB63B37A8BCA}" srcOrd="0" destOrd="0" presId="urn:microsoft.com/office/officeart/2005/8/layout/pList2#1"/>
    <dgm:cxn modelId="{CBCFEDA3-53B9-4705-8D25-06EFB25397AD}" type="presParOf" srcId="{1AE3AEC0-9B51-4822-B263-51DA2AAE2593}" destId="{90FA590F-91B1-40FD-BCBE-904977EDA399}" srcOrd="1" destOrd="0" presId="urn:microsoft.com/office/officeart/2005/8/layout/pList2#1"/>
    <dgm:cxn modelId="{1377EA3D-1B40-49A4-ACA0-A6245B97CC39}" type="presParOf" srcId="{90FA590F-91B1-40FD-BCBE-904977EDA399}" destId="{599E9543-0E7E-4E93-93F7-5B8FD3FD70A1}" srcOrd="0" destOrd="0" presId="urn:microsoft.com/office/officeart/2005/8/layout/pList2#1"/>
    <dgm:cxn modelId="{1D101776-1903-422E-8C13-C41E2BCAC816}" type="presParOf" srcId="{599E9543-0E7E-4E93-93F7-5B8FD3FD70A1}" destId="{6C4E36DB-5BBC-48D7-B3DF-EB41B187BF2B}" srcOrd="0" destOrd="0" presId="urn:microsoft.com/office/officeart/2005/8/layout/pList2#1"/>
    <dgm:cxn modelId="{AACED310-7F6B-44B9-BBFA-B343AC36DBB6}" type="presParOf" srcId="{599E9543-0E7E-4E93-93F7-5B8FD3FD70A1}" destId="{B923AF2E-D169-49DE-8564-3449FD09DDE3}" srcOrd="1" destOrd="0" presId="urn:microsoft.com/office/officeart/2005/8/layout/pList2#1"/>
    <dgm:cxn modelId="{B9042687-961E-4DF1-B88D-0EA95C20ECF6}" type="presParOf" srcId="{599E9543-0E7E-4E93-93F7-5B8FD3FD70A1}" destId="{66B17851-A14C-4640-95E7-6B85A420F574}" srcOrd="2" destOrd="0" presId="urn:microsoft.com/office/officeart/2005/8/layout/pList2#1"/>
    <dgm:cxn modelId="{4AC0E1FD-CBEF-443A-84F3-2AAC9951EDB1}" type="presParOf" srcId="{90FA590F-91B1-40FD-BCBE-904977EDA399}" destId="{18599588-B3E7-48BD-B381-E821DA6F73EB}" srcOrd="1" destOrd="0" presId="urn:microsoft.com/office/officeart/2005/8/layout/pList2#1"/>
    <dgm:cxn modelId="{59792A82-1487-422B-9E82-ECE76EB4BCCE}" type="presParOf" srcId="{90FA590F-91B1-40FD-BCBE-904977EDA399}" destId="{61321200-40FA-4036-B65B-9A3478B05A8C}" srcOrd="2" destOrd="0" presId="urn:microsoft.com/office/officeart/2005/8/layout/pList2#1"/>
    <dgm:cxn modelId="{8738DFF5-37DF-4E2B-93C6-C8701908C2CE}" type="presParOf" srcId="{61321200-40FA-4036-B65B-9A3478B05A8C}" destId="{A9D67D73-B415-4CE6-929E-178A955BD20C}" srcOrd="0" destOrd="0" presId="urn:microsoft.com/office/officeart/2005/8/layout/pList2#1"/>
    <dgm:cxn modelId="{4486E5E1-B806-4461-B08B-D17FBB5D111F}" type="presParOf" srcId="{61321200-40FA-4036-B65B-9A3478B05A8C}" destId="{EA2C4D50-E1A8-46CE-8071-29B31BBC6D9D}" srcOrd="1" destOrd="0" presId="urn:microsoft.com/office/officeart/2005/8/layout/pList2#1"/>
    <dgm:cxn modelId="{1475990B-40BA-49BA-91DB-987D5CC79A13}" type="presParOf" srcId="{61321200-40FA-4036-B65B-9A3478B05A8C}" destId="{A78762F2-408C-4376-90D4-2731C808C136}" srcOrd="2" destOrd="0" presId="urn:microsoft.com/office/officeart/2005/8/layout/pList2#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6649728-863D-406F-8942-DD233CB2D9E1}" type="doc">
      <dgm:prSet loTypeId="urn:microsoft.com/office/officeart/2005/8/layout/process4" loCatId="list" qsTypeId="urn:microsoft.com/office/officeart/2005/8/quickstyle/3d4" qsCatId="3D" csTypeId="urn:microsoft.com/office/officeart/2005/8/colors/accent1_2" csCatId="accent1" phldr="1"/>
      <dgm:spPr/>
      <dgm:t>
        <a:bodyPr/>
        <a:lstStyle/>
        <a:p>
          <a:endParaRPr lang="en-US"/>
        </a:p>
      </dgm:t>
    </dgm:pt>
    <dgm:pt modelId="{A9B563E0-8865-45C2-90B6-E983D12453E0}">
      <dgm:prSet phldrT="[Text]" custT="1"/>
      <dgm:spPr>
        <a:gradFill rotWithShape="0">
          <a:gsLst>
            <a:gs pos="0">
              <a:srgbClr val="0070C0"/>
            </a:gs>
            <a:gs pos="62000">
              <a:schemeClr val="accent1">
                <a:lumMod val="75000"/>
              </a:schemeClr>
            </a:gs>
            <a:gs pos="100000">
              <a:schemeClr val="accent1">
                <a:lumMod val="60000"/>
                <a:lumOff val="40000"/>
              </a:schemeClr>
            </a:gs>
          </a:gsLst>
          <a:lin ang="5400000" scaled="0"/>
        </a:gradFill>
      </dgm:spPr>
      <dgm:t>
        <a:bodyPr/>
        <a:lstStyle/>
        <a:p>
          <a:r>
            <a:rPr lang="fa-IR" sz="4000" dirty="0" smtClean="0">
              <a:cs typeface="B Nazanin" pitchFamily="2" charset="-78"/>
            </a:rPr>
            <a:t>اپی زیوتومی </a:t>
          </a:r>
          <a:endParaRPr lang="en-US" sz="4000" dirty="0"/>
        </a:p>
      </dgm:t>
    </dgm:pt>
    <dgm:pt modelId="{0E3FC691-4BF7-4ED7-BB6F-D6E7A104D996}" type="parTrans" cxnId="{9135989B-A934-4A82-A54C-F1A69ED4ECD4}">
      <dgm:prSet/>
      <dgm:spPr/>
      <dgm:t>
        <a:bodyPr/>
        <a:lstStyle/>
        <a:p>
          <a:endParaRPr lang="en-US"/>
        </a:p>
      </dgm:t>
    </dgm:pt>
    <dgm:pt modelId="{A997B8B0-2B15-49FC-BCDA-F36136B9E981}" type="sibTrans" cxnId="{9135989B-A934-4A82-A54C-F1A69ED4ECD4}">
      <dgm:prSet/>
      <dgm:spPr/>
      <dgm:t>
        <a:bodyPr/>
        <a:lstStyle/>
        <a:p>
          <a:endParaRPr lang="en-US"/>
        </a:p>
      </dgm:t>
    </dgm:pt>
    <dgm:pt modelId="{293A3556-F19B-49D6-B217-E4529B7E0816}">
      <dgm:prSet phldrT="[Text]" custT="1"/>
      <dgm:spPr/>
      <dgm:t>
        <a:bodyPr/>
        <a:lstStyle/>
        <a:p>
          <a:pPr rtl="1"/>
          <a:r>
            <a:rPr lang="fa-IR" sz="2800" dirty="0" smtClean="0">
              <a:cs typeface="B Nazanin" pitchFamily="2" charset="-78"/>
            </a:rPr>
            <a:t>تأثیر بر تماس اولیه پوست با پوست، تغذیه با شیر مادر و برقراری ارتباط بین مادر و نوزاد </a:t>
          </a:r>
          <a:r>
            <a:rPr lang="fa-IR" sz="2000" dirty="0" smtClean="0">
              <a:cs typeface="B Nazanin" pitchFamily="2" charset="-78"/>
            </a:rPr>
            <a:t> </a:t>
          </a:r>
          <a:endParaRPr lang="en-US" sz="2000" dirty="0"/>
        </a:p>
      </dgm:t>
    </dgm:pt>
    <dgm:pt modelId="{C6E23302-02C0-421A-B92C-CC70445C6D47}" type="parTrans" cxnId="{8E17CCDF-3AE1-41C1-8A7B-3DE3FD8ACD9D}">
      <dgm:prSet/>
      <dgm:spPr/>
      <dgm:t>
        <a:bodyPr/>
        <a:lstStyle/>
        <a:p>
          <a:endParaRPr lang="en-US"/>
        </a:p>
      </dgm:t>
    </dgm:pt>
    <dgm:pt modelId="{F871382F-E41F-4EB9-8608-6C8627298F1C}" type="sibTrans" cxnId="{8E17CCDF-3AE1-41C1-8A7B-3DE3FD8ACD9D}">
      <dgm:prSet/>
      <dgm:spPr/>
      <dgm:t>
        <a:bodyPr/>
        <a:lstStyle/>
        <a:p>
          <a:endParaRPr lang="en-US"/>
        </a:p>
      </dgm:t>
    </dgm:pt>
    <dgm:pt modelId="{645823B0-03EF-4A20-8A42-45374E53F7BC}">
      <dgm:prSet custT="1"/>
      <dgm:spPr/>
      <dgm:t>
        <a:bodyPr/>
        <a:lstStyle/>
        <a:p>
          <a:pPr rtl="1"/>
          <a:r>
            <a:rPr lang="fa-IR" sz="2800" dirty="0" smtClean="0">
              <a:cs typeface="B Nazanin" pitchFamily="2" charset="-78"/>
            </a:rPr>
            <a:t>درد و مشکل در نشستن روزهای اول پس از زایمان</a:t>
          </a:r>
        </a:p>
      </dgm:t>
    </dgm:pt>
    <dgm:pt modelId="{CFD83D59-DB4E-4B63-A5D0-BC7FB27C30D6}" type="parTrans" cxnId="{4B0A4C4B-4B95-452D-AD97-115F54EDD6D1}">
      <dgm:prSet/>
      <dgm:spPr/>
      <dgm:t>
        <a:bodyPr/>
        <a:lstStyle/>
        <a:p>
          <a:endParaRPr lang="en-US"/>
        </a:p>
      </dgm:t>
    </dgm:pt>
    <dgm:pt modelId="{36255CA6-3444-4B93-9F3F-14705E93667D}" type="sibTrans" cxnId="{4B0A4C4B-4B95-452D-AD97-115F54EDD6D1}">
      <dgm:prSet/>
      <dgm:spPr/>
      <dgm:t>
        <a:bodyPr/>
        <a:lstStyle/>
        <a:p>
          <a:endParaRPr lang="en-US"/>
        </a:p>
      </dgm:t>
    </dgm:pt>
    <dgm:pt modelId="{554F1871-E32A-46E5-9225-B559EE23B160}" type="pres">
      <dgm:prSet presAssocID="{D6649728-863D-406F-8942-DD233CB2D9E1}" presName="Name0" presStyleCnt="0">
        <dgm:presLayoutVars>
          <dgm:dir/>
          <dgm:animLvl val="lvl"/>
          <dgm:resizeHandles val="exact"/>
        </dgm:presLayoutVars>
      </dgm:prSet>
      <dgm:spPr/>
      <dgm:t>
        <a:bodyPr/>
        <a:lstStyle/>
        <a:p>
          <a:endParaRPr lang="en-US"/>
        </a:p>
      </dgm:t>
    </dgm:pt>
    <dgm:pt modelId="{2A112125-E73E-4E24-A20B-18EDB9835156}" type="pres">
      <dgm:prSet presAssocID="{293A3556-F19B-49D6-B217-E4529B7E0816}" presName="boxAndChildren" presStyleCnt="0"/>
      <dgm:spPr/>
    </dgm:pt>
    <dgm:pt modelId="{7090BBBD-B998-4AA5-BAA1-4ABFC9E4C9DC}" type="pres">
      <dgm:prSet presAssocID="{293A3556-F19B-49D6-B217-E4529B7E0816}" presName="parentTextBox" presStyleLbl="node1" presStyleIdx="0" presStyleCnt="3"/>
      <dgm:spPr/>
      <dgm:t>
        <a:bodyPr/>
        <a:lstStyle/>
        <a:p>
          <a:endParaRPr lang="en-US"/>
        </a:p>
      </dgm:t>
    </dgm:pt>
    <dgm:pt modelId="{BC777F4C-7A06-4600-8830-941BCD29E239}" type="pres">
      <dgm:prSet presAssocID="{36255CA6-3444-4B93-9F3F-14705E93667D}" presName="sp" presStyleCnt="0"/>
      <dgm:spPr/>
    </dgm:pt>
    <dgm:pt modelId="{0A29F2F3-B07A-4EC8-A03B-EABF96DAE249}" type="pres">
      <dgm:prSet presAssocID="{645823B0-03EF-4A20-8A42-45374E53F7BC}" presName="arrowAndChildren" presStyleCnt="0"/>
      <dgm:spPr/>
    </dgm:pt>
    <dgm:pt modelId="{1438E5D7-98E2-4E67-9C4B-97BB896F0167}" type="pres">
      <dgm:prSet presAssocID="{645823B0-03EF-4A20-8A42-45374E53F7BC}" presName="parentTextArrow" presStyleLbl="node1" presStyleIdx="1" presStyleCnt="3"/>
      <dgm:spPr/>
      <dgm:t>
        <a:bodyPr/>
        <a:lstStyle/>
        <a:p>
          <a:endParaRPr lang="en-US"/>
        </a:p>
      </dgm:t>
    </dgm:pt>
    <dgm:pt modelId="{EF7C0714-01F2-4E24-8D56-3CC660A74D57}" type="pres">
      <dgm:prSet presAssocID="{A997B8B0-2B15-49FC-BCDA-F36136B9E981}" presName="sp" presStyleCnt="0"/>
      <dgm:spPr/>
    </dgm:pt>
    <dgm:pt modelId="{3D5D685E-0E29-460E-995C-9E0C0EED3436}" type="pres">
      <dgm:prSet presAssocID="{A9B563E0-8865-45C2-90B6-E983D12453E0}" presName="arrowAndChildren" presStyleCnt="0"/>
      <dgm:spPr/>
    </dgm:pt>
    <dgm:pt modelId="{A66E5F2E-936B-4A70-88A9-2E62E89287B6}" type="pres">
      <dgm:prSet presAssocID="{A9B563E0-8865-45C2-90B6-E983D12453E0}" presName="parentTextArrow" presStyleLbl="node1" presStyleIdx="2" presStyleCnt="3"/>
      <dgm:spPr/>
      <dgm:t>
        <a:bodyPr/>
        <a:lstStyle/>
        <a:p>
          <a:endParaRPr lang="en-US"/>
        </a:p>
      </dgm:t>
    </dgm:pt>
  </dgm:ptLst>
  <dgm:cxnLst>
    <dgm:cxn modelId="{7E71C297-819F-4CE8-9F6E-C6782639FE66}" type="presOf" srcId="{A9B563E0-8865-45C2-90B6-E983D12453E0}" destId="{A66E5F2E-936B-4A70-88A9-2E62E89287B6}" srcOrd="0" destOrd="0" presId="urn:microsoft.com/office/officeart/2005/8/layout/process4"/>
    <dgm:cxn modelId="{77B041C2-B7D1-418A-9465-DE6ED4B456C3}" type="presOf" srcId="{293A3556-F19B-49D6-B217-E4529B7E0816}" destId="{7090BBBD-B998-4AA5-BAA1-4ABFC9E4C9DC}" srcOrd="0" destOrd="0" presId="urn:microsoft.com/office/officeart/2005/8/layout/process4"/>
    <dgm:cxn modelId="{8E17CCDF-3AE1-41C1-8A7B-3DE3FD8ACD9D}" srcId="{D6649728-863D-406F-8942-DD233CB2D9E1}" destId="{293A3556-F19B-49D6-B217-E4529B7E0816}" srcOrd="2" destOrd="0" parTransId="{C6E23302-02C0-421A-B92C-CC70445C6D47}" sibTransId="{F871382F-E41F-4EB9-8608-6C8627298F1C}"/>
    <dgm:cxn modelId="{63A6623D-B243-4AFF-A8C6-D6291F446BF6}" type="presOf" srcId="{D6649728-863D-406F-8942-DD233CB2D9E1}" destId="{554F1871-E32A-46E5-9225-B559EE23B160}" srcOrd="0" destOrd="0" presId="urn:microsoft.com/office/officeart/2005/8/layout/process4"/>
    <dgm:cxn modelId="{4B0A4C4B-4B95-452D-AD97-115F54EDD6D1}" srcId="{D6649728-863D-406F-8942-DD233CB2D9E1}" destId="{645823B0-03EF-4A20-8A42-45374E53F7BC}" srcOrd="1" destOrd="0" parTransId="{CFD83D59-DB4E-4B63-A5D0-BC7FB27C30D6}" sibTransId="{36255CA6-3444-4B93-9F3F-14705E93667D}"/>
    <dgm:cxn modelId="{9135989B-A934-4A82-A54C-F1A69ED4ECD4}" srcId="{D6649728-863D-406F-8942-DD233CB2D9E1}" destId="{A9B563E0-8865-45C2-90B6-E983D12453E0}" srcOrd="0" destOrd="0" parTransId="{0E3FC691-4BF7-4ED7-BB6F-D6E7A104D996}" sibTransId="{A997B8B0-2B15-49FC-BCDA-F36136B9E981}"/>
    <dgm:cxn modelId="{148F76D2-EEC6-4EEF-AA6A-B7E813E7ABB5}" type="presOf" srcId="{645823B0-03EF-4A20-8A42-45374E53F7BC}" destId="{1438E5D7-98E2-4E67-9C4B-97BB896F0167}" srcOrd="0" destOrd="0" presId="urn:microsoft.com/office/officeart/2005/8/layout/process4"/>
    <dgm:cxn modelId="{D0329474-E034-48DF-9E3C-2FACD8752AD9}" type="presParOf" srcId="{554F1871-E32A-46E5-9225-B559EE23B160}" destId="{2A112125-E73E-4E24-A20B-18EDB9835156}" srcOrd="0" destOrd="0" presId="urn:microsoft.com/office/officeart/2005/8/layout/process4"/>
    <dgm:cxn modelId="{2B3BFC89-2333-4B3A-8759-2B715C930879}" type="presParOf" srcId="{2A112125-E73E-4E24-A20B-18EDB9835156}" destId="{7090BBBD-B998-4AA5-BAA1-4ABFC9E4C9DC}" srcOrd="0" destOrd="0" presId="urn:microsoft.com/office/officeart/2005/8/layout/process4"/>
    <dgm:cxn modelId="{3393553B-D640-4E68-AA48-B46709CC8A04}" type="presParOf" srcId="{554F1871-E32A-46E5-9225-B559EE23B160}" destId="{BC777F4C-7A06-4600-8830-941BCD29E239}" srcOrd="1" destOrd="0" presId="urn:microsoft.com/office/officeart/2005/8/layout/process4"/>
    <dgm:cxn modelId="{FB714B0C-B44C-416B-B3C2-39A4CD0EA4FF}" type="presParOf" srcId="{554F1871-E32A-46E5-9225-B559EE23B160}" destId="{0A29F2F3-B07A-4EC8-A03B-EABF96DAE249}" srcOrd="2" destOrd="0" presId="urn:microsoft.com/office/officeart/2005/8/layout/process4"/>
    <dgm:cxn modelId="{8EEE054D-623B-4FFB-AA3D-A01576C33AB2}" type="presParOf" srcId="{0A29F2F3-B07A-4EC8-A03B-EABF96DAE249}" destId="{1438E5D7-98E2-4E67-9C4B-97BB896F0167}" srcOrd="0" destOrd="0" presId="urn:microsoft.com/office/officeart/2005/8/layout/process4"/>
    <dgm:cxn modelId="{323B14FE-FBFB-4A7B-BA1C-66212A73E916}" type="presParOf" srcId="{554F1871-E32A-46E5-9225-B559EE23B160}" destId="{EF7C0714-01F2-4E24-8D56-3CC660A74D57}" srcOrd="3" destOrd="0" presId="urn:microsoft.com/office/officeart/2005/8/layout/process4"/>
    <dgm:cxn modelId="{529C6959-F277-426A-976F-11D8C5CA1C05}" type="presParOf" srcId="{554F1871-E32A-46E5-9225-B559EE23B160}" destId="{3D5D685E-0E29-460E-995C-9E0C0EED3436}" srcOrd="4" destOrd="0" presId="urn:microsoft.com/office/officeart/2005/8/layout/process4"/>
    <dgm:cxn modelId="{1284302B-EE70-4E2A-9F44-35FB959155E0}" type="presParOf" srcId="{3D5D685E-0E29-460E-995C-9E0C0EED3436}" destId="{A66E5F2E-936B-4A70-88A9-2E62E89287B6}"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12F0FB4-31DE-45D8-8051-2149E732FF12}" type="doc">
      <dgm:prSet loTypeId="urn:microsoft.com/office/officeart/2005/8/layout/pyramid2" loCatId="list" qsTypeId="urn:microsoft.com/office/officeart/2005/8/quickstyle/3d4" qsCatId="3D" csTypeId="urn:microsoft.com/office/officeart/2005/8/colors/accent1_2" csCatId="accent1" phldr="1"/>
      <dgm:spPr/>
    </dgm:pt>
    <dgm:pt modelId="{26BD4859-91EA-4A90-8642-4F45C30BE6B6}">
      <dgm:prSet/>
      <dgm:spPr/>
      <dgm:t>
        <a:bodyPr/>
        <a:lstStyle/>
        <a:p>
          <a:pPr rtl="1"/>
          <a:r>
            <a:rPr lang="fa-IR" dirty="0" smtClean="0">
              <a:cs typeface="B Nazanin" pitchFamily="2" charset="-78"/>
            </a:rPr>
            <a:t>باید در نظر داشت كه این اولین تغذیه پستانی، </a:t>
          </a:r>
          <a:r>
            <a:rPr lang="fa-IR" b="1" dirty="0" smtClean="0">
              <a:solidFill>
                <a:schemeClr val="accent2"/>
              </a:solidFill>
              <a:cs typeface="B Nazanin" pitchFamily="2" charset="-78"/>
            </a:rPr>
            <a:t>معارفه</a:t>
          </a:r>
          <a:r>
            <a:rPr lang="fa-IR" dirty="0" smtClean="0">
              <a:cs typeface="B Nazanin" pitchFamily="2" charset="-78"/>
            </a:rPr>
            <a:t> يا آشنايي با پستان است تا تغذیه.</a:t>
          </a:r>
          <a:endParaRPr lang="en-US" dirty="0" smtClean="0">
            <a:cs typeface="B Nazanin" pitchFamily="2" charset="-78"/>
          </a:endParaRPr>
        </a:p>
      </dgm:t>
    </dgm:pt>
    <dgm:pt modelId="{AB96B982-68C8-4588-AAED-E5700D5E22D0}" type="parTrans" cxnId="{BD73462F-E9FE-4F63-ACBC-7086AA4363F1}">
      <dgm:prSet/>
      <dgm:spPr/>
      <dgm:t>
        <a:bodyPr/>
        <a:lstStyle/>
        <a:p>
          <a:endParaRPr lang="en-US"/>
        </a:p>
      </dgm:t>
    </dgm:pt>
    <dgm:pt modelId="{4DC7C676-1DE8-44A8-94CA-9D88169882F8}" type="sibTrans" cxnId="{BD73462F-E9FE-4F63-ACBC-7086AA4363F1}">
      <dgm:prSet/>
      <dgm:spPr/>
      <dgm:t>
        <a:bodyPr/>
        <a:lstStyle/>
        <a:p>
          <a:endParaRPr lang="en-US"/>
        </a:p>
      </dgm:t>
    </dgm:pt>
    <dgm:pt modelId="{6B0F0D5C-F0CF-4833-B7E8-EC65514207CB}" type="pres">
      <dgm:prSet presAssocID="{712F0FB4-31DE-45D8-8051-2149E732FF12}" presName="compositeShape" presStyleCnt="0">
        <dgm:presLayoutVars>
          <dgm:dir/>
          <dgm:resizeHandles/>
        </dgm:presLayoutVars>
      </dgm:prSet>
      <dgm:spPr/>
    </dgm:pt>
    <dgm:pt modelId="{D2910118-BF3D-4576-9844-7AF58B48A976}" type="pres">
      <dgm:prSet presAssocID="{712F0FB4-31DE-45D8-8051-2149E732FF12}" presName="pyramid" presStyleLbl="node1" presStyleIdx="0" presStyleCnt="1" custScaleX="118181" custLinFactNeighborX="-19773" custLinFactNeighborY="-1515"/>
      <dgm:spPr>
        <a:blipFill rotWithShape="0">
          <a:blip xmlns:r="http://schemas.openxmlformats.org/officeDocument/2006/relationships" r:embed="rId1"/>
          <a:stretch>
            <a:fillRect/>
          </a:stretch>
        </a:blipFill>
      </dgm:spPr>
    </dgm:pt>
    <dgm:pt modelId="{4C0905EA-92C9-4E72-B60F-CD88FEEBE410}" type="pres">
      <dgm:prSet presAssocID="{712F0FB4-31DE-45D8-8051-2149E732FF12}" presName="theList" presStyleCnt="0"/>
      <dgm:spPr/>
    </dgm:pt>
    <dgm:pt modelId="{B64923C8-E7C7-4553-85A6-DF3D7AE9C35C}" type="pres">
      <dgm:prSet presAssocID="{26BD4859-91EA-4A90-8642-4F45C30BE6B6}" presName="aNode" presStyleLbl="fgAcc1" presStyleIdx="0" presStyleCnt="1" custLinFactY="1126" custLinFactNeighborX="25525" custLinFactNeighborY="100000">
        <dgm:presLayoutVars>
          <dgm:bulletEnabled val="1"/>
        </dgm:presLayoutVars>
      </dgm:prSet>
      <dgm:spPr/>
      <dgm:t>
        <a:bodyPr/>
        <a:lstStyle/>
        <a:p>
          <a:endParaRPr lang="en-US"/>
        </a:p>
      </dgm:t>
    </dgm:pt>
    <dgm:pt modelId="{3F23F1CE-3677-465A-A74D-0B5A74FB6FBE}" type="pres">
      <dgm:prSet presAssocID="{26BD4859-91EA-4A90-8642-4F45C30BE6B6}" presName="aSpace" presStyleCnt="0"/>
      <dgm:spPr/>
    </dgm:pt>
  </dgm:ptLst>
  <dgm:cxnLst>
    <dgm:cxn modelId="{B57D5015-28F7-4CFB-B5CE-58D645AB56D0}" type="presOf" srcId="{712F0FB4-31DE-45D8-8051-2149E732FF12}" destId="{6B0F0D5C-F0CF-4833-B7E8-EC65514207CB}" srcOrd="0" destOrd="0" presId="urn:microsoft.com/office/officeart/2005/8/layout/pyramid2"/>
    <dgm:cxn modelId="{0187EB88-F6E4-4FAB-ABF6-CF730E0FC477}" type="presOf" srcId="{26BD4859-91EA-4A90-8642-4F45C30BE6B6}" destId="{B64923C8-E7C7-4553-85A6-DF3D7AE9C35C}" srcOrd="0" destOrd="0" presId="urn:microsoft.com/office/officeart/2005/8/layout/pyramid2"/>
    <dgm:cxn modelId="{BD73462F-E9FE-4F63-ACBC-7086AA4363F1}" srcId="{712F0FB4-31DE-45D8-8051-2149E732FF12}" destId="{26BD4859-91EA-4A90-8642-4F45C30BE6B6}" srcOrd="0" destOrd="0" parTransId="{AB96B982-68C8-4588-AAED-E5700D5E22D0}" sibTransId="{4DC7C676-1DE8-44A8-94CA-9D88169882F8}"/>
    <dgm:cxn modelId="{3686C9EB-11FB-43D5-826E-723A3F321C4C}" type="presParOf" srcId="{6B0F0D5C-F0CF-4833-B7E8-EC65514207CB}" destId="{D2910118-BF3D-4576-9844-7AF58B48A976}" srcOrd="0" destOrd="0" presId="urn:microsoft.com/office/officeart/2005/8/layout/pyramid2"/>
    <dgm:cxn modelId="{811B06C5-19EA-43D9-9665-E3C4AF5B1590}" type="presParOf" srcId="{6B0F0D5C-F0CF-4833-B7E8-EC65514207CB}" destId="{4C0905EA-92C9-4E72-B60F-CD88FEEBE410}" srcOrd="1" destOrd="0" presId="urn:microsoft.com/office/officeart/2005/8/layout/pyramid2"/>
    <dgm:cxn modelId="{7FDC8AD4-910B-4764-921A-55B886A5AE24}" type="presParOf" srcId="{4C0905EA-92C9-4E72-B60F-CD88FEEBE410}" destId="{B64923C8-E7C7-4553-85A6-DF3D7AE9C35C}" srcOrd="0" destOrd="0" presId="urn:microsoft.com/office/officeart/2005/8/layout/pyramid2"/>
    <dgm:cxn modelId="{66EBE4DE-EEDF-4341-B9C9-FC2A46736007}" type="presParOf" srcId="{4C0905EA-92C9-4E72-B60F-CD88FEEBE410}" destId="{3F23F1CE-3677-465A-A74D-0B5A74FB6FBE}" srcOrd="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3CDE8C0-D3E7-4BF8-8801-48317A7ECC8B}" type="doc">
      <dgm:prSet loTypeId="urn:microsoft.com/office/officeart/2005/8/layout/vProcess5" loCatId="process" qsTypeId="urn:microsoft.com/office/officeart/2005/8/quickstyle/3d4" qsCatId="3D" csTypeId="urn:microsoft.com/office/officeart/2005/8/colors/accent1_2" csCatId="accent1" phldr="1"/>
      <dgm:spPr/>
      <dgm:t>
        <a:bodyPr/>
        <a:lstStyle/>
        <a:p>
          <a:endParaRPr lang="en-US"/>
        </a:p>
      </dgm:t>
    </dgm:pt>
    <dgm:pt modelId="{B43451A5-48A5-4F43-9F2F-0F4C0A975310}">
      <dgm:prSet custT="1"/>
      <dgm:spPr/>
      <dgm:t>
        <a:bodyPr/>
        <a:lstStyle/>
        <a:p>
          <a:pPr algn="r" rtl="1"/>
          <a:r>
            <a:rPr lang="fa-IR" sz="3600" dirty="0" smtClean="0">
              <a:cs typeface="B Nazanin" pitchFamily="2" charset="-78"/>
            </a:rPr>
            <a:t>اگر نوزاد وضعيت پايدار نداشته و نياز به مراقبت فوری دارد</a:t>
          </a:r>
          <a:endParaRPr lang="en-US" sz="3600" dirty="0"/>
        </a:p>
      </dgm:t>
    </dgm:pt>
    <dgm:pt modelId="{BEAF47BF-30D9-4C27-B2B1-D2FC90A90134}" type="parTrans" cxnId="{3AE6704B-5E1C-4B29-92E4-C94CA2557417}">
      <dgm:prSet/>
      <dgm:spPr/>
      <dgm:t>
        <a:bodyPr/>
        <a:lstStyle/>
        <a:p>
          <a:endParaRPr lang="en-US"/>
        </a:p>
      </dgm:t>
    </dgm:pt>
    <dgm:pt modelId="{C848A100-CCB5-4297-A794-83B5D845ED44}" type="sibTrans" cxnId="{3AE6704B-5E1C-4B29-92E4-C94CA2557417}">
      <dgm:prSet/>
      <dgm:spPr/>
      <dgm:t>
        <a:bodyPr/>
        <a:lstStyle/>
        <a:p>
          <a:endParaRPr lang="en-US"/>
        </a:p>
      </dgm:t>
    </dgm:pt>
    <dgm:pt modelId="{BFD450FB-FCE7-4A8B-AE88-BB20C81DF142}">
      <dgm:prSet custT="1"/>
      <dgm:spPr/>
      <dgm:t>
        <a:bodyPr/>
        <a:lstStyle/>
        <a:p>
          <a:pPr algn="r" rtl="1"/>
          <a:r>
            <a:rPr lang="fa-IR" sz="3200" dirty="0" smtClean="0">
              <a:cs typeface="B Nazanin" pitchFamily="2" charset="-78"/>
            </a:rPr>
            <a:t>برقراري تماس پوست با پوست با مادر بايد به محض ثابت شدن وضعيت او انجام شود.</a:t>
          </a:r>
          <a:endParaRPr lang="en-US" sz="3200" dirty="0" smtClean="0">
            <a:cs typeface="B Nazanin" pitchFamily="2" charset="-78"/>
          </a:endParaRPr>
        </a:p>
      </dgm:t>
    </dgm:pt>
    <dgm:pt modelId="{CAA360B5-949C-4C1A-BB7B-F1396CAF79B5}" type="parTrans" cxnId="{A0201704-F873-4E56-B0CA-41DF358FC3AB}">
      <dgm:prSet/>
      <dgm:spPr/>
      <dgm:t>
        <a:bodyPr/>
        <a:lstStyle/>
        <a:p>
          <a:endParaRPr lang="en-US"/>
        </a:p>
      </dgm:t>
    </dgm:pt>
    <dgm:pt modelId="{D70FA89C-2E66-4CDE-9DA9-D6D3E1EF2027}" type="sibTrans" cxnId="{A0201704-F873-4E56-B0CA-41DF358FC3AB}">
      <dgm:prSet/>
      <dgm:spPr/>
      <dgm:t>
        <a:bodyPr/>
        <a:lstStyle/>
        <a:p>
          <a:endParaRPr lang="en-US"/>
        </a:p>
      </dgm:t>
    </dgm:pt>
    <dgm:pt modelId="{AE784270-C6F3-4232-893B-DE3EA8307406}" type="pres">
      <dgm:prSet presAssocID="{73CDE8C0-D3E7-4BF8-8801-48317A7ECC8B}" presName="outerComposite" presStyleCnt="0">
        <dgm:presLayoutVars>
          <dgm:chMax val="5"/>
          <dgm:dir/>
          <dgm:resizeHandles val="exact"/>
        </dgm:presLayoutVars>
      </dgm:prSet>
      <dgm:spPr/>
      <dgm:t>
        <a:bodyPr/>
        <a:lstStyle/>
        <a:p>
          <a:endParaRPr lang="en-US"/>
        </a:p>
      </dgm:t>
    </dgm:pt>
    <dgm:pt modelId="{38FF1824-17FE-467F-B973-358043D9D3AF}" type="pres">
      <dgm:prSet presAssocID="{73CDE8C0-D3E7-4BF8-8801-48317A7ECC8B}" presName="dummyMaxCanvas" presStyleCnt="0">
        <dgm:presLayoutVars/>
      </dgm:prSet>
      <dgm:spPr/>
    </dgm:pt>
    <dgm:pt modelId="{58C8D60B-9C88-4F86-9659-DE6E351F801B}" type="pres">
      <dgm:prSet presAssocID="{73CDE8C0-D3E7-4BF8-8801-48317A7ECC8B}" presName="TwoNodes_1" presStyleLbl="node1" presStyleIdx="0" presStyleCnt="2">
        <dgm:presLayoutVars>
          <dgm:bulletEnabled val="1"/>
        </dgm:presLayoutVars>
      </dgm:prSet>
      <dgm:spPr/>
      <dgm:t>
        <a:bodyPr/>
        <a:lstStyle/>
        <a:p>
          <a:endParaRPr lang="en-US"/>
        </a:p>
      </dgm:t>
    </dgm:pt>
    <dgm:pt modelId="{99644CBA-3B27-47FA-B421-D883643517FE}" type="pres">
      <dgm:prSet presAssocID="{73CDE8C0-D3E7-4BF8-8801-48317A7ECC8B}" presName="TwoNodes_2" presStyleLbl="node1" presStyleIdx="1" presStyleCnt="2">
        <dgm:presLayoutVars>
          <dgm:bulletEnabled val="1"/>
        </dgm:presLayoutVars>
      </dgm:prSet>
      <dgm:spPr/>
      <dgm:t>
        <a:bodyPr/>
        <a:lstStyle/>
        <a:p>
          <a:endParaRPr lang="en-US"/>
        </a:p>
      </dgm:t>
    </dgm:pt>
    <dgm:pt modelId="{94122309-4FEA-4D66-B28B-36DFE34628DC}" type="pres">
      <dgm:prSet presAssocID="{73CDE8C0-D3E7-4BF8-8801-48317A7ECC8B}" presName="TwoConn_1-2" presStyleLbl="fgAccFollowNode1" presStyleIdx="0" presStyleCnt="1">
        <dgm:presLayoutVars>
          <dgm:bulletEnabled val="1"/>
        </dgm:presLayoutVars>
      </dgm:prSet>
      <dgm:spPr/>
      <dgm:t>
        <a:bodyPr/>
        <a:lstStyle/>
        <a:p>
          <a:endParaRPr lang="en-US"/>
        </a:p>
      </dgm:t>
    </dgm:pt>
    <dgm:pt modelId="{76B77A99-B4CB-4F93-B37C-E0BE205771A2}" type="pres">
      <dgm:prSet presAssocID="{73CDE8C0-D3E7-4BF8-8801-48317A7ECC8B}" presName="TwoNodes_1_text" presStyleLbl="node1" presStyleIdx="1" presStyleCnt="2">
        <dgm:presLayoutVars>
          <dgm:bulletEnabled val="1"/>
        </dgm:presLayoutVars>
      </dgm:prSet>
      <dgm:spPr/>
      <dgm:t>
        <a:bodyPr/>
        <a:lstStyle/>
        <a:p>
          <a:endParaRPr lang="en-US"/>
        </a:p>
      </dgm:t>
    </dgm:pt>
    <dgm:pt modelId="{C31413EF-FD15-4826-AA9A-5C8BC7E4CEF4}" type="pres">
      <dgm:prSet presAssocID="{73CDE8C0-D3E7-4BF8-8801-48317A7ECC8B}" presName="TwoNodes_2_text" presStyleLbl="node1" presStyleIdx="1" presStyleCnt="2">
        <dgm:presLayoutVars>
          <dgm:bulletEnabled val="1"/>
        </dgm:presLayoutVars>
      </dgm:prSet>
      <dgm:spPr/>
      <dgm:t>
        <a:bodyPr/>
        <a:lstStyle/>
        <a:p>
          <a:endParaRPr lang="en-US"/>
        </a:p>
      </dgm:t>
    </dgm:pt>
  </dgm:ptLst>
  <dgm:cxnLst>
    <dgm:cxn modelId="{A0201704-F873-4E56-B0CA-41DF358FC3AB}" srcId="{73CDE8C0-D3E7-4BF8-8801-48317A7ECC8B}" destId="{BFD450FB-FCE7-4A8B-AE88-BB20C81DF142}" srcOrd="1" destOrd="0" parTransId="{CAA360B5-949C-4C1A-BB7B-F1396CAF79B5}" sibTransId="{D70FA89C-2E66-4CDE-9DA9-D6D3E1EF2027}"/>
    <dgm:cxn modelId="{88426C3C-CBA0-4998-85F0-F9B3AD2BDEA1}" type="presOf" srcId="{BFD450FB-FCE7-4A8B-AE88-BB20C81DF142}" destId="{99644CBA-3B27-47FA-B421-D883643517FE}" srcOrd="0" destOrd="0" presId="urn:microsoft.com/office/officeart/2005/8/layout/vProcess5"/>
    <dgm:cxn modelId="{C44E5942-72DF-45D1-8AF6-7D6558CD03A9}" type="presOf" srcId="{73CDE8C0-D3E7-4BF8-8801-48317A7ECC8B}" destId="{AE784270-C6F3-4232-893B-DE3EA8307406}" srcOrd="0" destOrd="0" presId="urn:microsoft.com/office/officeart/2005/8/layout/vProcess5"/>
    <dgm:cxn modelId="{3AE6704B-5E1C-4B29-92E4-C94CA2557417}" srcId="{73CDE8C0-D3E7-4BF8-8801-48317A7ECC8B}" destId="{B43451A5-48A5-4F43-9F2F-0F4C0A975310}" srcOrd="0" destOrd="0" parTransId="{BEAF47BF-30D9-4C27-B2B1-D2FC90A90134}" sibTransId="{C848A100-CCB5-4297-A794-83B5D845ED44}"/>
    <dgm:cxn modelId="{FDB694A9-3E4B-47E5-8587-9CF47F68DB76}" type="presOf" srcId="{B43451A5-48A5-4F43-9F2F-0F4C0A975310}" destId="{76B77A99-B4CB-4F93-B37C-E0BE205771A2}" srcOrd="1" destOrd="0" presId="urn:microsoft.com/office/officeart/2005/8/layout/vProcess5"/>
    <dgm:cxn modelId="{5087FAD7-16F8-4A59-9659-83320538CAFD}" type="presOf" srcId="{B43451A5-48A5-4F43-9F2F-0F4C0A975310}" destId="{58C8D60B-9C88-4F86-9659-DE6E351F801B}" srcOrd="0" destOrd="0" presId="urn:microsoft.com/office/officeart/2005/8/layout/vProcess5"/>
    <dgm:cxn modelId="{919727BB-5EC2-4E56-ACD5-731599D293DF}" type="presOf" srcId="{C848A100-CCB5-4297-A794-83B5D845ED44}" destId="{94122309-4FEA-4D66-B28B-36DFE34628DC}" srcOrd="0" destOrd="0" presId="urn:microsoft.com/office/officeart/2005/8/layout/vProcess5"/>
    <dgm:cxn modelId="{4DBDDB88-52A7-4CBB-B4A9-7FE1EBDB6152}" type="presOf" srcId="{BFD450FB-FCE7-4A8B-AE88-BB20C81DF142}" destId="{C31413EF-FD15-4826-AA9A-5C8BC7E4CEF4}" srcOrd="1" destOrd="0" presId="urn:microsoft.com/office/officeart/2005/8/layout/vProcess5"/>
    <dgm:cxn modelId="{77611C0E-F867-4DDB-8AB0-D0562DE29A29}" type="presParOf" srcId="{AE784270-C6F3-4232-893B-DE3EA8307406}" destId="{38FF1824-17FE-467F-B973-358043D9D3AF}" srcOrd="0" destOrd="0" presId="urn:microsoft.com/office/officeart/2005/8/layout/vProcess5"/>
    <dgm:cxn modelId="{0CEA1A4A-7CA4-4175-A9A9-8B8BF05F3D05}" type="presParOf" srcId="{AE784270-C6F3-4232-893B-DE3EA8307406}" destId="{58C8D60B-9C88-4F86-9659-DE6E351F801B}" srcOrd="1" destOrd="0" presId="urn:microsoft.com/office/officeart/2005/8/layout/vProcess5"/>
    <dgm:cxn modelId="{3B528505-52E2-4EC1-AD52-98C464EE6E0E}" type="presParOf" srcId="{AE784270-C6F3-4232-893B-DE3EA8307406}" destId="{99644CBA-3B27-47FA-B421-D883643517FE}" srcOrd="2" destOrd="0" presId="urn:microsoft.com/office/officeart/2005/8/layout/vProcess5"/>
    <dgm:cxn modelId="{417134AF-6F78-4B0F-BE08-6A2D77986BCE}" type="presParOf" srcId="{AE784270-C6F3-4232-893B-DE3EA8307406}" destId="{94122309-4FEA-4D66-B28B-36DFE34628DC}" srcOrd="3" destOrd="0" presId="urn:microsoft.com/office/officeart/2005/8/layout/vProcess5"/>
    <dgm:cxn modelId="{4E97C4C9-7205-4EC2-B08E-B5A956CD5151}" type="presParOf" srcId="{AE784270-C6F3-4232-893B-DE3EA8307406}" destId="{76B77A99-B4CB-4F93-B37C-E0BE205771A2}" srcOrd="4" destOrd="0" presId="urn:microsoft.com/office/officeart/2005/8/layout/vProcess5"/>
    <dgm:cxn modelId="{B9B4BA85-D592-49BD-86C1-341482978A57}" type="presParOf" srcId="{AE784270-C6F3-4232-893B-DE3EA8307406}" destId="{C31413EF-FD15-4826-AA9A-5C8BC7E4CEF4}"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1A63900-2318-4498-9441-F5550FE8E585}" type="doc">
      <dgm:prSet loTypeId="urn:microsoft.com/office/officeart/2005/8/layout/vList3#1" loCatId="list" qsTypeId="urn:microsoft.com/office/officeart/2005/8/quickstyle/3d3" qsCatId="3D" csTypeId="urn:microsoft.com/office/officeart/2005/8/colors/accent1_2" csCatId="accent1" phldr="1"/>
      <dgm:spPr/>
    </dgm:pt>
    <dgm:pt modelId="{10F410FB-0663-4687-8E45-9F4907379684}">
      <dgm:prSet custT="1"/>
      <dgm:spPr/>
      <dgm:t>
        <a:bodyPr/>
        <a:lstStyle/>
        <a:p>
          <a:pPr rtl="1">
            <a:lnSpc>
              <a:spcPts val="4000"/>
            </a:lnSpc>
          </a:pPr>
          <a:r>
            <a:rPr lang="fa-IR" sz="2800" dirty="0" smtClean="0">
              <a:cs typeface="B Nazanin" pitchFamily="2" charset="-78"/>
            </a:rPr>
            <a:t>با توجه به اهميت برقراري به موقع تماس پوست با پوست مادر و نوزاد و شروع تغذيه با شير مادر در ساعت اول تولد، وزارت بهداشت مصمم است دستورالعمل مراقبت ساعت اول را در تمام بيمارستان هاي دوستدار كودك كشور و براي همه نوزادان سالم كه بعد از 37 هفته به دنيا مي آيند به اجرا درآورد.</a:t>
          </a:r>
          <a:endParaRPr lang="en-US" sz="2800" dirty="0" smtClean="0">
            <a:cs typeface="B Nazanin" pitchFamily="2" charset="-78"/>
          </a:endParaRPr>
        </a:p>
      </dgm:t>
    </dgm:pt>
    <dgm:pt modelId="{59BD3C56-A798-45A9-A757-90CFD34B1163}" type="parTrans" cxnId="{CC98503F-B6EA-4D8E-9691-6F383459DEC0}">
      <dgm:prSet/>
      <dgm:spPr/>
      <dgm:t>
        <a:bodyPr/>
        <a:lstStyle/>
        <a:p>
          <a:endParaRPr lang="en-US"/>
        </a:p>
      </dgm:t>
    </dgm:pt>
    <dgm:pt modelId="{E5BE0061-CFD4-47E6-BEEC-9B653E507100}" type="sibTrans" cxnId="{CC98503F-B6EA-4D8E-9691-6F383459DEC0}">
      <dgm:prSet/>
      <dgm:spPr/>
      <dgm:t>
        <a:bodyPr/>
        <a:lstStyle/>
        <a:p>
          <a:endParaRPr lang="en-US"/>
        </a:p>
      </dgm:t>
    </dgm:pt>
    <dgm:pt modelId="{32EAECB7-673B-4219-BE63-C047BBD57C63}" type="pres">
      <dgm:prSet presAssocID="{E1A63900-2318-4498-9441-F5550FE8E585}" presName="linearFlow" presStyleCnt="0">
        <dgm:presLayoutVars>
          <dgm:dir/>
          <dgm:resizeHandles val="exact"/>
        </dgm:presLayoutVars>
      </dgm:prSet>
      <dgm:spPr/>
    </dgm:pt>
    <dgm:pt modelId="{373F5397-5662-4590-BA8C-8DD0D0874D58}" type="pres">
      <dgm:prSet presAssocID="{10F410FB-0663-4687-8E45-9F4907379684}" presName="composite" presStyleCnt="0"/>
      <dgm:spPr/>
    </dgm:pt>
    <dgm:pt modelId="{A1D0CCCB-9E28-4197-B6FD-E495D3376B39}" type="pres">
      <dgm:prSet presAssocID="{10F410FB-0663-4687-8E45-9F4907379684}" presName="imgShp" presStyleLbl="fgImgPlace1" presStyleIdx="0" presStyleCnt="1" custScaleX="118384" custScaleY="137708"/>
      <dgm:spPr>
        <a:blipFill rotWithShape="0">
          <a:blip xmlns:r="http://schemas.openxmlformats.org/officeDocument/2006/relationships" r:embed="rId1"/>
          <a:stretch>
            <a:fillRect/>
          </a:stretch>
        </a:blipFill>
      </dgm:spPr>
    </dgm:pt>
    <dgm:pt modelId="{366BC254-A03E-477D-8DD3-522B55CAB5C0}" type="pres">
      <dgm:prSet presAssocID="{10F410FB-0663-4687-8E45-9F4907379684}" presName="txShp" presStyleLbl="node1" presStyleIdx="0" presStyleCnt="1" custScaleX="117167" custScaleY="168887" custLinFactNeighborX="3997" custLinFactNeighborY="0">
        <dgm:presLayoutVars>
          <dgm:bulletEnabled val="1"/>
        </dgm:presLayoutVars>
      </dgm:prSet>
      <dgm:spPr/>
      <dgm:t>
        <a:bodyPr/>
        <a:lstStyle/>
        <a:p>
          <a:endParaRPr lang="en-US"/>
        </a:p>
      </dgm:t>
    </dgm:pt>
  </dgm:ptLst>
  <dgm:cxnLst>
    <dgm:cxn modelId="{164FFE10-4C8F-4408-BE19-94A12D9B76E8}" type="presOf" srcId="{10F410FB-0663-4687-8E45-9F4907379684}" destId="{366BC254-A03E-477D-8DD3-522B55CAB5C0}" srcOrd="0" destOrd="0" presId="urn:microsoft.com/office/officeart/2005/8/layout/vList3#1"/>
    <dgm:cxn modelId="{CC98503F-B6EA-4D8E-9691-6F383459DEC0}" srcId="{E1A63900-2318-4498-9441-F5550FE8E585}" destId="{10F410FB-0663-4687-8E45-9F4907379684}" srcOrd="0" destOrd="0" parTransId="{59BD3C56-A798-45A9-A757-90CFD34B1163}" sibTransId="{E5BE0061-CFD4-47E6-BEEC-9B653E507100}"/>
    <dgm:cxn modelId="{A8C7F73A-9D9D-4F29-80FB-F8562A1F29A7}" type="presOf" srcId="{E1A63900-2318-4498-9441-F5550FE8E585}" destId="{32EAECB7-673B-4219-BE63-C047BBD57C63}" srcOrd="0" destOrd="0" presId="urn:microsoft.com/office/officeart/2005/8/layout/vList3#1"/>
    <dgm:cxn modelId="{CD4DFD6B-4D2B-465D-8AB3-8CD9A278E6B1}" type="presParOf" srcId="{32EAECB7-673B-4219-BE63-C047BBD57C63}" destId="{373F5397-5662-4590-BA8C-8DD0D0874D58}" srcOrd="0" destOrd="0" presId="urn:microsoft.com/office/officeart/2005/8/layout/vList3#1"/>
    <dgm:cxn modelId="{A3CBDF77-3267-40F5-A6B1-D2DA69B09CFA}" type="presParOf" srcId="{373F5397-5662-4590-BA8C-8DD0D0874D58}" destId="{A1D0CCCB-9E28-4197-B6FD-E495D3376B39}" srcOrd="0" destOrd="0" presId="urn:microsoft.com/office/officeart/2005/8/layout/vList3#1"/>
    <dgm:cxn modelId="{CB335E34-7CA1-4FDF-924A-A49599B823B4}" type="presParOf" srcId="{373F5397-5662-4590-BA8C-8DD0D0874D58}" destId="{366BC254-A03E-477D-8DD3-522B55CAB5C0}"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783A3D-BF84-4294-8F84-35B36CCEA3EB}">
      <dsp:nvSpPr>
        <dsp:cNvPr id="0" name=""/>
        <dsp:cNvSpPr/>
      </dsp:nvSpPr>
      <dsp:spPr>
        <a:xfrm>
          <a:off x="141388" y="0"/>
          <a:ext cx="8153400" cy="5252665"/>
        </a:xfrm>
        <a:prstGeom prst="roundRect">
          <a:avLst>
            <a:gd name="adj" fmla="val 10000"/>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t" anchorCtr="0">
          <a:noAutofit/>
        </a:bodyPr>
        <a:lstStyle/>
        <a:p>
          <a:pPr lvl="0" algn="r" defTabSz="711200">
            <a:lnSpc>
              <a:spcPts val="5000"/>
            </a:lnSpc>
            <a:spcBef>
              <a:spcPct val="0"/>
            </a:spcBef>
            <a:spcAft>
              <a:spcPct val="35000"/>
            </a:spcAft>
          </a:pPr>
          <a:r>
            <a:rPr lang="fa-IR" sz="3600" b="1" kern="1200" dirty="0" smtClean="0">
              <a:cs typeface="B Nazanin" pitchFamily="2" charset="-78"/>
            </a:rPr>
            <a:t>اقدام چهارم</a:t>
          </a:r>
          <a:endParaRPr lang="en-US" sz="3600" b="1" kern="1200" dirty="0">
            <a:cs typeface="B Nazanin" pitchFamily="2" charset="-78"/>
          </a:endParaRPr>
        </a:p>
        <a:p>
          <a:pPr marL="0" marR="0" lvl="1" indent="0" algn="r" defTabSz="914400" rtl="1" eaLnBrk="1" fontAlgn="auto" latinLnBrk="0" hangingPunct="1">
            <a:lnSpc>
              <a:spcPts val="5000"/>
            </a:lnSpc>
            <a:spcBef>
              <a:spcPct val="0"/>
            </a:spcBef>
            <a:spcAft>
              <a:spcPts val="0"/>
            </a:spcAft>
            <a:buClrTx/>
            <a:buSzTx/>
            <a:buFontTx/>
            <a:buChar char="••"/>
            <a:tabLst/>
            <a:defRPr/>
          </a:pPr>
          <a:r>
            <a:rPr lang="fa-IR" sz="2800" kern="1200" dirty="0" smtClean="0">
              <a:cs typeface="B Nazanin" pitchFamily="2" charset="-78"/>
            </a:rPr>
            <a:t>" </a:t>
          </a:r>
          <a:r>
            <a:rPr lang="fa-IR" sz="2800" i="1" u="sng" kern="1200" dirty="0" smtClean="0">
              <a:cs typeface="B Nazanin" pitchFamily="2" charset="-78"/>
            </a:rPr>
            <a:t>تماس پوست با پوست مادر و نوزاد بلافاصله    پس از زايمان و شروع تغذيه با شير مادر در        ساعت اول تولد </a:t>
          </a:r>
          <a:r>
            <a:rPr lang="fa-IR" sz="2800" kern="1200" dirty="0" smtClean="0">
              <a:cs typeface="B Nazanin" pitchFamily="2" charset="-78"/>
            </a:rPr>
            <a:t>" از حساسيت  ويژه اي براي      حفظ بقا و سلامت شيرخوار و موفقيت         شيردهي برخوردار است.</a:t>
          </a:r>
          <a:r>
            <a:rPr lang="en-US" sz="2800" kern="1200" dirty="0" smtClean="0">
              <a:cs typeface="B Nazanin" pitchFamily="2" charset="-78"/>
            </a:rPr>
            <a:t> </a:t>
          </a:r>
        </a:p>
        <a:p>
          <a:pPr marL="114300" lvl="1" indent="0" algn="r" defTabSz="533400">
            <a:lnSpc>
              <a:spcPts val="5000"/>
            </a:lnSpc>
            <a:spcBef>
              <a:spcPct val="0"/>
            </a:spcBef>
            <a:spcAft>
              <a:spcPct val="15000"/>
            </a:spcAft>
            <a:buChar char="••"/>
          </a:pPr>
          <a:endParaRPr lang="en-US" sz="2800" kern="1200" dirty="0">
            <a:cs typeface="B Nazanin" pitchFamily="2" charset="-78"/>
          </a:endParaRPr>
        </a:p>
      </dsp:txBody>
      <dsp:txXfrm>
        <a:off x="2297334" y="0"/>
        <a:ext cx="5997453" cy="5252665"/>
      </dsp:txXfrm>
    </dsp:sp>
    <dsp:sp modelId="{67B3BCB2-2581-4BDE-86F9-2D2A814BB77F}">
      <dsp:nvSpPr>
        <dsp:cNvPr id="0" name=""/>
        <dsp:cNvSpPr/>
      </dsp:nvSpPr>
      <dsp:spPr>
        <a:xfrm>
          <a:off x="-141388" y="525266"/>
          <a:ext cx="3246765" cy="4202132"/>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CDA1EE-5F5C-4C89-83C8-73E3E9F1D137}">
      <dsp:nvSpPr>
        <dsp:cNvPr id="0" name=""/>
        <dsp:cNvSpPr/>
      </dsp:nvSpPr>
      <dsp:spPr>
        <a:xfrm>
          <a:off x="0" y="3679258"/>
          <a:ext cx="6400800" cy="2413992"/>
        </a:xfrm>
        <a:prstGeom prst="rect">
          <a:avLst/>
        </a:prstGeom>
        <a:solidFill>
          <a:schemeClr val="accent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fa-IR" sz="3200" kern="1200" dirty="0" smtClean="0">
              <a:cs typeface="B Nazanin" pitchFamily="2" charset="-78"/>
            </a:rPr>
            <a:t>جان 1 ميليون ا ز 4 ميليون نوزاد حفظ مي شود. </a:t>
          </a:r>
          <a:endParaRPr lang="en-US" sz="3200" kern="1200" dirty="0"/>
        </a:p>
      </dsp:txBody>
      <dsp:txXfrm>
        <a:off x="0" y="3679258"/>
        <a:ext cx="6400800" cy="2413992"/>
      </dsp:txXfrm>
    </dsp:sp>
    <dsp:sp modelId="{503CD650-834C-4E41-9D7D-2234E8119533}">
      <dsp:nvSpPr>
        <dsp:cNvPr id="0" name=""/>
        <dsp:cNvSpPr/>
      </dsp:nvSpPr>
      <dsp:spPr>
        <a:xfrm rot="10800000">
          <a:off x="0" y="2748"/>
          <a:ext cx="6400800" cy="3712719"/>
        </a:xfrm>
        <a:prstGeom prst="upArrowCallou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lvl="0" algn="ctr" defTabSz="1600200">
            <a:lnSpc>
              <a:spcPct val="90000"/>
            </a:lnSpc>
            <a:spcBef>
              <a:spcPct val="0"/>
            </a:spcBef>
            <a:spcAft>
              <a:spcPct val="35000"/>
            </a:spcAft>
          </a:pPr>
          <a:r>
            <a:rPr lang="fa-IR" sz="3600" b="1" i="1" u="sng" kern="1200" dirty="0" smtClean="0">
              <a:cs typeface="B Nazanin" pitchFamily="2" charset="-78"/>
            </a:rPr>
            <a:t>مطالعه سال 2007 </a:t>
          </a:r>
        </a:p>
        <a:p>
          <a:pPr lvl="0" algn="ctr" defTabSz="1600200" rtl="1">
            <a:lnSpc>
              <a:spcPct val="90000"/>
            </a:lnSpc>
            <a:spcBef>
              <a:spcPct val="0"/>
            </a:spcBef>
            <a:spcAft>
              <a:spcPct val="35000"/>
            </a:spcAft>
          </a:pPr>
          <a:r>
            <a:rPr lang="fa-IR" sz="2800" kern="1200" dirty="0" smtClean="0">
              <a:cs typeface="B Nazanin" pitchFamily="2" charset="-78"/>
            </a:rPr>
            <a:t>اگر تمام مادران در ساعت اول تولد، تغذيه با شير مادر را شروع کرده و شيرخوارشان را منحصراً تا 6 ماه از شير خود تغذيه نمايند.</a:t>
          </a:r>
          <a:endParaRPr lang="en-US" sz="2800" kern="1200" dirty="0"/>
        </a:p>
      </dsp:txBody>
      <dsp:txXfrm rot="10800000">
        <a:off x="0" y="2748"/>
        <a:ext cx="6400800" cy="24124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F8311D-8FFF-48E0-91D2-D3E949977325}">
      <dsp:nvSpPr>
        <dsp:cNvPr id="0" name=""/>
        <dsp:cNvSpPr/>
      </dsp:nvSpPr>
      <dsp:spPr>
        <a:xfrm>
          <a:off x="2433" y="1034317"/>
          <a:ext cx="4882901" cy="1953160"/>
        </a:xfrm>
        <a:prstGeom prst="chevron">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20320" rIns="0" bIns="20320" numCol="1" spcCol="1270" anchor="ctr" anchorCtr="0">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3200" kern="1200" dirty="0" smtClean="0">
              <a:cs typeface="B Nazanin" pitchFamily="2" charset="-78"/>
            </a:rPr>
            <a:t>شروع تغذيه انحصاري با شير مادر از روز اول تولد</a:t>
          </a:r>
          <a:endParaRPr lang="en-US" sz="3200" kern="1200" dirty="0" smtClean="0">
            <a:cs typeface="B Nazanin" pitchFamily="2" charset="-78"/>
          </a:endParaRPr>
        </a:p>
        <a:p>
          <a:pPr lvl="0" algn="ctr" defTabSz="844550">
            <a:lnSpc>
              <a:spcPct val="90000"/>
            </a:lnSpc>
            <a:spcBef>
              <a:spcPct val="0"/>
            </a:spcBef>
            <a:spcAft>
              <a:spcPct val="35000"/>
            </a:spcAft>
          </a:pPr>
          <a:endParaRPr lang="en-US" sz="2700" kern="1200" dirty="0"/>
        </a:p>
      </dsp:txBody>
      <dsp:txXfrm>
        <a:off x="979013" y="1034317"/>
        <a:ext cx="2929741" cy="1953160"/>
      </dsp:txXfrm>
    </dsp:sp>
    <dsp:sp modelId="{FF96567B-F01C-41DA-9A52-F7A4BA2C7145}">
      <dsp:nvSpPr>
        <dsp:cNvPr id="0" name=""/>
        <dsp:cNvSpPr/>
      </dsp:nvSpPr>
      <dsp:spPr>
        <a:xfrm>
          <a:off x="4250558" y="1200336"/>
          <a:ext cx="4052808" cy="1621123"/>
        </a:xfrm>
        <a:prstGeom prst="chevron">
          <a:avLst/>
        </a:prstGeom>
        <a:solidFill>
          <a:schemeClr val="accent6">
            <a:lumMod val="60000"/>
            <a:lumOff val="40000"/>
            <a:alpha val="9000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22225" rIns="0" bIns="22225" numCol="1" spcCol="1270" anchor="ctr" anchorCtr="0">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3500" kern="1200" dirty="0" smtClean="0">
              <a:cs typeface="B Nazanin" pitchFamily="2" charset="-78"/>
            </a:rPr>
            <a:t>پیش گیری از 16%  مرگ نوزادان </a:t>
          </a:r>
          <a:endParaRPr lang="en-US" sz="3500" kern="1200" dirty="0" smtClean="0">
            <a:cs typeface="B Nazanin" pitchFamily="2" charset="-78"/>
          </a:endParaRPr>
        </a:p>
        <a:p>
          <a:pPr lvl="0" algn="ctr" defTabSz="977900">
            <a:lnSpc>
              <a:spcPct val="90000"/>
            </a:lnSpc>
            <a:spcBef>
              <a:spcPct val="0"/>
            </a:spcBef>
            <a:spcAft>
              <a:spcPct val="35000"/>
            </a:spcAft>
          </a:pPr>
          <a:endParaRPr lang="en-US" sz="3500" kern="1200" dirty="0"/>
        </a:p>
      </dsp:txBody>
      <dsp:txXfrm>
        <a:off x="5061120" y="1200336"/>
        <a:ext cx="2431685" cy="1621123"/>
      </dsp:txXfrm>
    </dsp:sp>
    <dsp:sp modelId="{495EC7A4-35FB-4831-816E-A4794E9EA043}">
      <dsp:nvSpPr>
        <dsp:cNvPr id="0" name=""/>
        <dsp:cNvSpPr/>
      </dsp:nvSpPr>
      <dsp:spPr>
        <a:xfrm>
          <a:off x="2433" y="3260921"/>
          <a:ext cx="4882901" cy="1953160"/>
        </a:xfrm>
        <a:prstGeom prst="chevron">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20320" rIns="0" bIns="2032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fa-IR" sz="3200" kern="1200" dirty="0" smtClean="0">
              <a:cs typeface="B Nazanin" pitchFamily="2" charset="-78"/>
            </a:rPr>
            <a:t>شروع تغذيه انحصاري با شير مادر از ساعت اول تولد</a:t>
          </a:r>
          <a:endParaRPr lang="en-US" sz="3200" kern="1200" dirty="0" smtClean="0">
            <a:cs typeface="B Nazanin" pitchFamily="2" charset="-78"/>
          </a:endParaRPr>
        </a:p>
        <a:p>
          <a:pPr lvl="0" algn="ctr" defTabSz="533400">
            <a:lnSpc>
              <a:spcPct val="90000"/>
            </a:lnSpc>
            <a:spcBef>
              <a:spcPct val="0"/>
            </a:spcBef>
            <a:spcAft>
              <a:spcPct val="35000"/>
            </a:spcAft>
          </a:pPr>
          <a:endParaRPr lang="en-US" sz="2700" kern="1200" dirty="0"/>
        </a:p>
      </dsp:txBody>
      <dsp:txXfrm>
        <a:off x="979013" y="3260921"/>
        <a:ext cx="2929741" cy="1953160"/>
      </dsp:txXfrm>
    </dsp:sp>
    <dsp:sp modelId="{05C5D81B-D722-445D-903A-59E044DEBC58}">
      <dsp:nvSpPr>
        <dsp:cNvPr id="0" name=""/>
        <dsp:cNvSpPr/>
      </dsp:nvSpPr>
      <dsp:spPr>
        <a:xfrm>
          <a:off x="4250558" y="3426939"/>
          <a:ext cx="4052808" cy="1621123"/>
        </a:xfrm>
        <a:prstGeom prst="chevron">
          <a:avLst/>
        </a:prstGeom>
        <a:solidFill>
          <a:schemeClr val="accent6">
            <a:lumMod val="60000"/>
            <a:lumOff val="40000"/>
            <a:alpha val="9000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22225" rIns="0" bIns="22225" numCol="1" spcCol="1270" anchor="ctr" anchorCtr="0">
          <a:noAutofit/>
        </a:bodyPr>
        <a:lstStyle/>
        <a:p>
          <a:pPr lvl="0" algn="ctr" defTabSz="1555750" rtl="1">
            <a:lnSpc>
              <a:spcPct val="90000"/>
            </a:lnSpc>
            <a:spcBef>
              <a:spcPct val="0"/>
            </a:spcBef>
            <a:spcAft>
              <a:spcPct val="35000"/>
            </a:spcAft>
          </a:pPr>
          <a:r>
            <a:rPr lang="fa-IR" sz="3500" kern="1200" dirty="0" smtClean="0">
              <a:cs typeface="B Nazanin" pitchFamily="2" charset="-78"/>
            </a:rPr>
            <a:t>پیش گیری از 22%  مرگ نوزادان </a:t>
          </a:r>
          <a:endParaRPr lang="en-US" sz="3500" kern="1200" dirty="0" smtClean="0">
            <a:cs typeface="B Nazanin" pitchFamily="2" charset="-78"/>
          </a:endParaRPr>
        </a:p>
      </dsp:txBody>
      <dsp:txXfrm>
        <a:off x="5061120" y="3426939"/>
        <a:ext cx="2431685" cy="162112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CBFB4B-BFD6-48A7-A2D1-BEAD6629A4A8}">
      <dsp:nvSpPr>
        <dsp:cNvPr id="0" name=""/>
        <dsp:cNvSpPr/>
      </dsp:nvSpPr>
      <dsp:spPr>
        <a:xfrm>
          <a:off x="3675961" y="1881952"/>
          <a:ext cx="91440" cy="861253"/>
        </a:xfrm>
        <a:custGeom>
          <a:avLst/>
          <a:gdLst/>
          <a:ahLst/>
          <a:cxnLst/>
          <a:rect l="0" t="0" r="0" b="0"/>
          <a:pathLst>
            <a:path>
              <a:moveTo>
                <a:pt x="45720" y="0"/>
              </a:moveTo>
              <a:lnTo>
                <a:pt x="45720" y="861253"/>
              </a:lnTo>
            </a:path>
          </a:pathLst>
        </a:custGeom>
        <a:noFill/>
        <a:ln w="15875"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202CEAF-43F3-475B-90D0-F43B20F8F91E}">
      <dsp:nvSpPr>
        <dsp:cNvPr id="0" name=""/>
        <dsp:cNvSpPr/>
      </dsp:nvSpPr>
      <dsp:spPr>
        <a:xfrm>
          <a:off x="2241016" y="1507"/>
          <a:ext cx="2961329" cy="1880444"/>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A53E0C30-4FB0-4CEA-9797-7D06C1E03CFC}">
      <dsp:nvSpPr>
        <dsp:cNvPr id="0" name=""/>
        <dsp:cNvSpPr/>
      </dsp:nvSpPr>
      <dsp:spPr>
        <a:xfrm>
          <a:off x="2570053" y="314092"/>
          <a:ext cx="2961329" cy="1880444"/>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fa-IR" sz="4000" b="1" kern="1200" dirty="0" smtClean="0">
              <a:cs typeface="B Nazanin" pitchFamily="2" charset="-78"/>
            </a:rPr>
            <a:t>ساعت اول تولد</a:t>
          </a:r>
          <a:endParaRPr lang="en-US" sz="4000" b="1" kern="1200" dirty="0">
            <a:cs typeface="B Nazanin" pitchFamily="2" charset="-78"/>
          </a:endParaRPr>
        </a:p>
      </dsp:txBody>
      <dsp:txXfrm>
        <a:off x="2625129" y="369168"/>
        <a:ext cx="2851177" cy="1770292"/>
      </dsp:txXfrm>
    </dsp:sp>
    <dsp:sp modelId="{DC4D176E-897F-4283-8125-EC04973BEB65}">
      <dsp:nvSpPr>
        <dsp:cNvPr id="0" name=""/>
        <dsp:cNvSpPr/>
      </dsp:nvSpPr>
      <dsp:spPr>
        <a:xfrm>
          <a:off x="2188260" y="2743205"/>
          <a:ext cx="3066842" cy="2429101"/>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8AFF0F04-A5BD-492E-ADD9-1CE792C32C14}">
      <dsp:nvSpPr>
        <dsp:cNvPr id="0" name=""/>
        <dsp:cNvSpPr/>
      </dsp:nvSpPr>
      <dsp:spPr>
        <a:xfrm>
          <a:off x="2517297" y="3055790"/>
          <a:ext cx="3066842" cy="2429101"/>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fa-IR" sz="2800" kern="1200" dirty="0" smtClean="0">
              <a:cs typeface="B Nazanin" pitchFamily="2" charset="-78"/>
            </a:rPr>
            <a:t>شروع و تداوم حیات طبیعی توأم با لذت و بدون رنج انسان است.</a:t>
          </a:r>
        </a:p>
        <a:p>
          <a:pPr lvl="0" algn="r" defTabSz="1244600" rtl="1">
            <a:lnSpc>
              <a:spcPct val="90000"/>
            </a:lnSpc>
            <a:spcBef>
              <a:spcPct val="0"/>
            </a:spcBef>
            <a:spcAft>
              <a:spcPct val="35000"/>
            </a:spcAft>
          </a:pPr>
          <a:r>
            <a:rPr lang="fa-IR" sz="2800" kern="1200" dirty="0" smtClean="0">
              <a:cs typeface="B Nazanin" pitchFamily="2" charset="-78"/>
            </a:rPr>
            <a:t>حق طبیعی کودک: تغذیه از پستان مادر</a:t>
          </a:r>
          <a:endParaRPr lang="en-US" sz="2800" kern="1200" dirty="0">
            <a:cs typeface="B Nazanin" pitchFamily="2" charset="-78"/>
          </a:endParaRPr>
        </a:p>
      </dsp:txBody>
      <dsp:txXfrm>
        <a:off x="2588443" y="3126936"/>
        <a:ext cx="2924550" cy="228680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C414DB-1CAF-418E-9EC6-CB63B37A8BCA}">
      <dsp:nvSpPr>
        <dsp:cNvPr id="0" name=""/>
        <dsp:cNvSpPr/>
      </dsp:nvSpPr>
      <dsp:spPr>
        <a:xfrm>
          <a:off x="0" y="0"/>
          <a:ext cx="7086600" cy="2331720"/>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1">
          <a:scrgbClr r="0" g="0" b="0"/>
        </a:lnRef>
        <a:fillRef idx="1">
          <a:scrgbClr r="0" g="0" b="0"/>
        </a:fillRef>
        <a:effectRef idx="2">
          <a:scrgbClr r="0" g="0" b="0"/>
        </a:effectRef>
        <a:fontRef idx="minor"/>
      </dsp:style>
    </dsp:sp>
    <dsp:sp modelId="{66B17851-A14C-4640-95E7-6B85A420F574}">
      <dsp:nvSpPr>
        <dsp:cNvPr id="0" name=""/>
        <dsp:cNvSpPr/>
      </dsp:nvSpPr>
      <dsp:spPr>
        <a:xfrm>
          <a:off x="213411" y="198117"/>
          <a:ext cx="3171322" cy="1935484"/>
        </a:xfrm>
        <a:prstGeom prst="roundRect">
          <a:avLst>
            <a:gd name="adj" fmla="val 10000"/>
          </a:avLst>
        </a:prstGeom>
        <a:blipFill rotWithShape="0">
          <a:blip xmlns:r="http://schemas.openxmlformats.org/officeDocument/2006/relationships" r:embed="rId1"/>
          <a:stretch>
            <a:fillRect/>
          </a:stretch>
        </a:blip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accent1">
              <a:tint val="50000"/>
              <a:hueOff val="0"/>
              <a:satOff val="0"/>
              <a:lumOff val="0"/>
              <a:alphaOff val="0"/>
              <a:shade val="30000"/>
            </a:schemeClr>
          </a:contourClr>
        </a:sp3d>
      </dsp:spPr>
      <dsp:style>
        <a:lnRef idx="0">
          <a:scrgbClr r="0" g="0" b="0"/>
        </a:lnRef>
        <a:fillRef idx="1">
          <a:scrgbClr r="0" g="0" b="0"/>
        </a:fillRef>
        <a:effectRef idx="3">
          <a:scrgbClr r="0" g="0" b="0"/>
        </a:effectRef>
        <a:fontRef idx="minor"/>
      </dsp:style>
    </dsp:sp>
    <dsp:sp modelId="{6C4E36DB-5BBC-48D7-B3DF-EB41B187BF2B}">
      <dsp:nvSpPr>
        <dsp:cNvPr id="0" name=""/>
        <dsp:cNvSpPr/>
      </dsp:nvSpPr>
      <dsp:spPr>
        <a:xfrm rot="10800000">
          <a:off x="213411" y="2331720"/>
          <a:ext cx="3171322" cy="2849880"/>
        </a:xfrm>
        <a:prstGeom prst="round2SameRect">
          <a:avLst>
            <a:gd name="adj1" fmla="val 10500"/>
            <a:gd name="adj2" fmla="val 0"/>
          </a:avLst>
        </a:prstGeom>
        <a:gradFill rotWithShape="0">
          <a:gsLst>
            <a:gs pos="0">
              <a:schemeClr val="accent1">
                <a:hueOff val="0"/>
                <a:satOff val="0"/>
                <a:lumOff val="0"/>
                <a:alphaOff val="0"/>
              </a:schemeClr>
            </a:gs>
            <a:gs pos="100000">
              <a:schemeClr val="accent1">
                <a:hueOff val="0"/>
                <a:satOff val="0"/>
                <a:lumOff val="0"/>
                <a:alphaOff val="0"/>
                <a:shade val="75000"/>
                <a:satMod val="120000"/>
                <a:lumMod val="90000"/>
              </a:scheme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accent1">
              <a:hueOff val="0"/>
              <a:satOff val="0"/>
              <a:lumOff val="0"/>
              <a:alphaOff val="0"/>
              <a:shade val="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20472" tIns="220472" rIns="220472" bIns="220472" numCol="1" spcCol="1270" anchor="t" anchorCtr="0">
          <a:noAutofit/>
        </a:bodyPr>
        <a:lstStyle/>
        <a:p>
          <a:pPr lvl="0" algn="ctr" defTabSz="1377950">
            <a:lnSpc>
              <a:spcPct val="90000"/>
            </a:lnSpc>
            <a:spcBef>
              <a:spcPct val="0"/>
            </a:spcBef>
            <a:spcAft>
              <a:spcPct val="35000"/>
            </a:spcAft>
          </a:pPr>
          <a:r>
            <a:rPr lang="fa-IR" sz="3100" kern="1200" smtClean="0">
              <a:cs typeface="B Nazanin" pitchFamily="2" charset="-78"/>
            </a:rPr>
            <a:t>در صورت تشخيص مشكل به آموزش و كمك به مادر جهت رفع مشكلات موجود و انجام يك شيردهي صحيح و موفق اقدام نماييد.</a:t>
          </a:r>
          <a:endParaRPr lang="en-US" sz="3100" kern="1200"/>
        </a:p>
      </dsp:txBody>
      <dsp:txXfrm rot="10800000">
        <a:off x="301055" y="2331720"/>
        <a:ext cx="2996034" cy="2762236"/>
      </dsp:txXfrm>
    </dsp:sp>
    <dsp:sp modelId="{A78762F2-408C-4376-90D4-2731C808C136}">
      <dsp:nvSpPr>
        <dsp:cNvPr id="0" name=""/>
        <dsp:cNvSpPr/>
      </dsp:nvSpPr>
      <dsp:spPr>
        <a:xfrm>
          <a:off x="3701866" y="198117"/>
          <a:ext cx="3171322" cy="1935484"/>
        </a:xfrm>
        <a:prstGeom prst="roundRect">
          <a:avLst>
            <a:gd name="adj" fmla="val 10000"/>
          </a:avLst>
        </a:prstGeom>
        <a:blipFill rotWithShape="0">
          <a:blip xmlns:r="http://schemas.openxmlformats.org/officeDocument/2006/relationships" r:embed="rId2"/>
          <a:stretch>
            <a:fillRect/>
          </a:stretch>
        </a:blip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accent1">
              <a:tint val="50000"/>
              <a:hueOff val="0"/>
              <a:satOff val="0"/>
              <a:lumOff val="0"/>
              <a:alphaOff val="0"/>
              <a:shade val="30000"/>
            </a:schemeClr>
          </a:contourClr>
        </a:sp3d>
      </dsp:spPr>
      <dsp:style>
        <a:lnRef idx="0">
          <a:scrgbClr r="0" g="0" b="0"/>
        </a:lnRef>
        <a:fillRef idx="1">
          <a:scrgbClr r="0" g="0" b="0"/>
        </a:fillRef>
        <a:effectRef idx="3">
          <a:scrgbClr r="0" g="0" b="0"/>
        </a:effectRef>
        <a:fontRef idx="minor"/>
      </dsp:style>
    </dsp:sp>
    <dsp:sp modelId="{A9D67D73-B415-4CE6-929E-178A955BD20C}">
      <dsp:nvSpPr>
        <dsp:cNvPr id="0" name=""/>
        <dsp:cNvSpPr/>
      </dsp:nvSpPr>
      <dsp:spPr>
        <a:xfrm rot="10800000">
          <a:off x="3701866" y="2331720"/>
          <a:ext cx="3171322" cy="2849880"/>
        </a:xfrm>
        <a:prstGeom prst="round2SameRect">
          <a:avLst>
            <a:gd name="adj1" fmla="val 10500"/>
            <a:gd name="adj2" fmla="val 0"/>
          </a:avLst>
        </a:prstGeom>
        <a:gradFill rotWithShape="0">
          <a:gsLst>
            <a:gs pos="0">
              <a:schemeClr val="accent1">
                <a:hueOff val="0"/>
                <a:satOff val="0"/>
                <a:lumOff val="0"/>
                <a:alphaOff val="0"/>
              </a:schemeClr>
            </a:gs>
            <a:gs pos="100000">
              <a:schemeClr val="accent1">
                <a:hueOff val="0"/>
                <a:satOff val="0"/>
                <a:lumOff val="0"/>
                <a:alphaOff val="0"/>
                <a:shade val="75000"/>
                <a:satMod val="120000"/>
                <a:lumMod val="90000"/>
              </a:scheme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accent1">
              <a:hueOff val="0"/>
              <a:satOff val="0"/>
              <a:lumOff val="0"/>
              <a:alphaOff val="0"/>
              <a:shade val="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99136" tIns="199136" rIns="199136" bIns="199136" numCol="1" spcCol="1270" anchor="t" anchorCtr="0">
          <a:noAutofit/>
        </a:bodyPr>
        <a:lstStyle/>
        <a:p>
          <a:pPr lvl="0" algn="ctr" defTabSz="1244600">
            <a:lnSpc>
              <a:spcPct val="90000"/>
            </a:lnSpc>
            <a:spcBef>
              <a:spcPct val="0"/>
            </a:spcBef>
            <a:spcAft>
              <a:spcPct val="35000"/>
            </a:spcAft>
          </a:pPr>
          <a:r>
            <a:rPr lang="fa-IR" sz="2800" kern="1200" dirty="0" smtClean="0">
              <a:cs typeface="B Nazanin" pitchFamily="2" charset="-78"/>
            </a:rPr>
            <a:t>اغلب مادران و شيرخواران تغذيه با شير مادر را بدون مشكل انجام مي دهند. </a:t>
          </a:r>
          <a:endParaRPr lang="en-US" sz="2800" kern="1200" dirty="0"/>
        </a:p>
      </dsp:txBody>
      <dsp:txXfrm rot="10800000">
        <a:off x="3789510" y="2331720"/>
        <a:ext cx="2996034" cy="276223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9.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1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5D8544-AEBF-4017-A1C9-0D7CF9AF3BD3}" type="datetimeFigureOut">
              <a:rPr lang="en-US" smtClean="0"/>
              <a:pPr/>
              <a:t>7/28/2017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2BB3DC-C20F-47F4-A878-227564E37294}" type="slidenum">
              <a:rPr lang="en-US" smtClean="0"/>
              <a:pPr/>
              <a:t>‹#›</a:t>
            </a:fld>
            <a:endParaRPr lang="en-US"/>
          </a:p>
        </p:txBody>
      </p:sp>
    </p:spTree>
    <p:extLst>
      <p:ext uri="{BB962C8B-B14F-4D97-AF65-F5344CB8AC3E}">
        <p14:creationId xmlns:p14="http://schemas.microsoft.com/office/powerpoint/2010/main" val="83611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06091-0A7E-44F6-AF79-08671A7C5EAC}" type="slidenum">
              <a:rPr lang="en-US" smtClean="0">
                <a:solidFill>
                  <a:prstClr val="black"/>
                </a:solidFill>
              </a:rPr>
              <a:pPr/>
              <a:t>3</a:t>
            </a:fld>
            <a:endParaRPr 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sz="1200" dirty="0" smtClean="0">
                <a:cs typeface="B Nazanin" pitchFamily="2" charset="-78"/>
              </a:rPr>
              <a:t>و  قطرات كم آغوز نيز برای او کافی است</a:t>
            </a:r>
            <a:endParaRPr lang="en-US" dirty="0"/>
          </a:p>
        </p:txBody>
      </p:sp>
      <p:sp>
        <p:nvSpPr>
          <p:cNvPr id="4" name="Slide Number Placeholder 3"/>
          <p:cNvSpPr>
            <a:spLocks noGrp="1"/>
          </p:cNvSpPr>
          <p:nvPr>
            <p:ph type="sldNum" sz="quarter" idx="10"/>
          </p:nvPr>
        </p:nvSpPr>
        <p:spPr/>
        <p:txBody>
          <a:bodyPr/>
          <a:lstStyle/>
          <a:p>
            <a:fld id="{8AA06091-0A7E-44F6-AF79-08671A7C5EAC}" type="slidenum">
              <a:rPr lang="en-US" smtClean="0">
                <a:solidFill>
                  <a:prstClr val="black"/>
                </a:solidFill>
              </a:rPr>
              <a:pPr/>
              <a:t>15</a:t>
            </a:fld>
            <a:endParaRPr lang="en-US">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06091-0A7E-44F6-AF79-08671A7C5EAC}" type="slidenum">
              <a:rPr lang="en-US" smtClean="0">
                <a:solidFill>
                  <a:prstClr val="black"/>
                </a:solidFill>
              </a:rPr>
              <a:pPr/>
              <a:t>16</a:t>
            </a:fld>
            <a:endParaRPr lang="en-US">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06091-0A7E-44F6-AF79-08671A7C5EAC}" type="slidenum">
              <a:rPr lang="en-US" smtClean="0">
                <a:solidFill>
                  <a:prstClr val="black"/>
                </a:solidFill>
              </a:rPr>
              <a:pPr/>
              <a:t>17</a:t>
            </a:fld>
            <a:endParaRPr lang="en-US">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fa-IR" sz="2200" dirty="0" smtClean="0">
                <a:cs typeface="B Nazanin" pitchFamily="2" charset="-78"/>
              </a:rPr>
              <a:t>پيوند عاطفي ممكن است در بدو تولد و با ديدن نوزاد ظاهر شده و يا به مرور زمان و  بعد از انس بيشتر با شيرخوار ايجاد شود. </a:t>
            </a:r>
          </a:p>
          <a:p>
            <a:endParaRPr lang="en-US" dirty="0"/>
          </a:p>
        </p:txBody>
      </p:sp>
      <p:sp>
        <p:nvSpPr>
          <p:cNvPr id="4" name="Slide Number Placeholder 3"/>
          <p:cNvSpPr>
            <a:spLocks noGrp="1"/>
          </p:cNvSpPr>
          <p:nvPr>
            <p:ph type="sldNum" sz="quarter" idx="10"/>
          </p:nvPr>
        </p:nvSpPr>
        <p:spPr/>
        <p:txBody>
          <a:bodyPr/>
          <a:lstStyle/>
          <a:p>
            <a:fld id="{8AA06091-0A7E-44F6-AF79-08671A7C5EAC}" type="slidenum">
              <a:rPr lang="en-US" smtClean="0">
                <a:solidFill>
                  <a:prstClr val="black"/>
                </a:solidFill>
              </a:rPr>
              <a:pPr/>
              <a:t>18</a:t>
            </a:fld>
            <a:endParaRPr lang="en-US">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06091-0A7E-44F6-AF79-08671A7C5EAC}" type="slidenum">
              <a:rPr lang="en-US" smtClean="0">
                <a:solidFill>
                  <a:prstClr val="black"/>
                </a:solidFill>
              </a:rPr>
              <a:pPr/>
              <a:t>19</a:t>
            </a:fld>
            <a:endParaRPr lang="en-US">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06091-0A7E-44F6-AF79-08671A7C5EAC}" type="slidenum">
              <a:rPr lang="en-US" smtClean="0">
                <a:solidFill>
                  <a:prstClr val="black"/>
                </a:solidFill>
              </a:rPr>
              <a:pPr/>
              <a:t>20</a:t>
            </a:fld>
            <a:endParaRPr lang="en-US">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dirty="0" smtClean="0">
                <a:cs typeface="B Nazanin" pitchFamily="2" charset="-78"/>
              </a:rPr>
              <a:t>بدین دلیل که مادر اولین کسی است که کودک را در کنار خود دارد و نه یک پرستار، دکتر یا شخص دیگری که ممکن است سبب کولونیزاسیون باکتری های آن ها در نوزاد شود.</a:t>
            </a:r>
            <a:endParaRPr lang="en-US" dirty="0"/>
          </a:p>
        </p:txBody>
      </p:sp>
      <p:sp>
        <p:nvSpPr>
          <p:cNvPr id="4" name="Slide Number Placeholder 3"/>
          <p:cNvSpPr>
            <a:spLocks noGrp="1"/>
          </p:cNvSpPr>
          <p:nvPr>
            <p:ph type="sldNum" sz="quarter" idx="10"/>
          </p:nvPr>
        </p:nvSpPr>
        <p:spPr/>
        <p:txBody>
          <a:bodyPr/>
          <a:lstStyle/>
          <a:p>
            <a:fld id="{8AA06091-0A7E-44F6-AF79-08671A7C5EAC}" type="slidenum">
              <a:rPr lang="en-US" smtClean="0">
                <a:solidFill>
                  <a:prstClr val="black"/>
                </a:solidFill>
              </a:rPr>
              <a:pPr/>
              <a:t>21</a:t>
            </a:fld>
            <a:endParaRPr lang="en-US">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sz="1200" dirty="0" smtClean="0">
                <a:cs typeface="B Nazanin" pitchFamily="2" charset="-78"/>
              </a:rPr>
              <a:t>خارج كردن شير از پستان به راحتي صورت مي پذيرد ولي هيچ گاه ممكن نيست كه خالي از شير شود</a:t>
            </a:r>
            <a:r>
              <a:rPr lang="en-US" sz="1200" dirty="0" smtClean="0">
                <a:cs typeface="B Nazanin" pitchFamily="2" charset="-78"/>
              </a:rPr>
              <a:t>.</a:t>
            </a:r>
            <a:endParaRPr lang="en-US" dirty="0"/>
          </a:p>
        </p:txBody>
      </p:sp>
      <p:sp>
        <p:nvSpPr>
          <p:cNvPr id="4" name="Slide Number Placeholder 3"/>
          <p:cNvSpPr>
            <a:spLocks noGrp="1"/>
          </p:cNvSpPr>
          <p:nvPr>
            <p:ph type="sldNum" sz="quarter" idx="10"/>
          </p:nvPr>
        </p:nvSpPr>
        <p:spPr/>
        <p:txBody>
          <a:bodyPr/>
          <a:lstStyle/>
          <a:p>
            <a:fld id="{B82BB3DC-C20F-47F4-A878-227564E37294}" type="slidenum">
              <a:rPr lang="en-US" smtClean="0"/>
              <a:pPr/>
              <a:t>26</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a-IR" sz="1200" dirty="0" smtClean="0">
                <a:cs typeface="B Nazanin" pitchFamily="2" charset="-78"/>
              </a:rPr>
              <a:t>تشويق به استفاده از سرويس هاى دردسترس در دوره قبل از زايمان مورد تأكيد قرار گيرد.</a:t>
            </a:r>
            <a:endParaRPr lang="en-US" sz="1200" dirty="0" smtClean="0">
              <a:cs typeface="B Nazanin" pitchFamily="2" charset="-78"/>
            </a:endParaRPr>
          </a:p>
          <a:p>
            <a:endParaRPr lang="en-US" dirty="0"/>
          </a:p>
        </p:txBody>
      </p:sp>
      <p:sp>
        <p:nvSpPr>
          <p:cNvPr id="4" name="Slide Number Placeholder 3"/>
          <p:cNvSpPr>
            <a:spLocks noGrp="1"/>
          </p:cNvSpPr>
          <p:nvPr>
            <p:ph type="sldNum" sz="quarter" idx="10"/>
          </p:nvPr>
        </p:nvSpPr>
        <p:spPr/>
        <p:txBody>
          <a:bodyPr/>
          <a:lstStyle/>
          <a:p>
            <a:fld id="{B82BB3DC-C20F-47F4-A878-227564E37294}" type="slidenum">
              <a:rPr lang="en-US" smtClean="0"/>
              <a:pPr/>
              <a:t>28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a-IR" dirty="0" smtClean="0">
                <a:cs typeface="B Nazanin" pitchFamily="2" charset="-78"/>
              </a:rPr>
              <a:t>ظهار نظر آن ها هم مهم است كه مبادا برپايه تجربه ناموفق خودشان از شيردهي باشد.</a:t>
            </a:r>
            <a:endParaRPr lang="en-US" dirty="0" smtClean="0">
              <a:cs typeface="B Nazanin" pitchFamily="2" charset="-78"/>
            </a:endParaRPr>
          </a:p>
          <a:p>
            <a:endParaRPr lang="en-US" dirty="0"/>
          </a:p>
        </p:txBody>
      </p:sp>
      <p:sp>
        <p:nvSpPr>
          <p:cNvPr id="4" name="Slide Number Placeholder 3"/>
          <p:cNvSpPr>
            <a:spLocks noGrp="1"/>
          </p:cNvSpPr>
          <p:nvPr>
            <p:ph type="sldNum" sz="quarter" idx="10"/>
          </p:nvPr>
        </p:nvSpPr>
        <p:spPr/>
        <p:txBody>
          <a:bodyPr/>
          <a:lstStyle/>
          <a:p>
            <a:fld id="{B82BB3DC-C20F-47F4-A878-227564E37294}" type="slidenum">
              <a:rPr lang="en-US" smtClean="0"/>
              <a:pPr/>
              <a:t>29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06091-0A7E-44F6-AF79-08671A7C5EAC}" type="slidenum">
              <a:rPr lang="en-US" smtClean="0">
                <a:solidFill>
                  <a:prstClr val="black"/>
                </a:solidFill>
              </a:rPr>
              <a:pPr/>
              <a:t>4</a:t>
            </a:fld>
            <a:endParaRPr lang="en-US">
              <a:solidFill>
                <a:prstClr val="black"/>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cs typeface="B Nazanin" pitchFamily="2" charset="-78"/>
              </a:rPr>
              <a:t> </a:t>
            </a:r>
            <a:r>
              <a:rPr lang="fa-IR" dirty="0" smtClean="0">
                <a:cs typeface="B Nazanin" pitchFamily="2" charset="-78"/>
              </a:rPr>
              <a:t>اگر مادر راحت بنشيند يا كمي به جلو خم شود پستان شكل مناسب را به خودش خواهد گرفت. </a:t>
            </a:r>
          </a:p>
          <a:p>
            <a:r>
              <a:rPr lang="en-US" dirty="0" smtClean="0">
                <a:cs typeface="B Nazanin" pitchFamily="2" charset="-78"/>
              </a:rPr>
              <a:t> </a:t>
            </a:r>
            <a:r>
              <a:rPr lang="fa-IR" dirty="0" smtClean="0">
                <a:cs typeface="B Nazanin" pitchFamily="2" charset="-78"/>
              </a:rPr>
              <a:t>اگر به پشت تكيه دهد ( انحراف به عقب)، پستان صاف شده گرفتن آن برای شيرخوار مشكل مي شود. </a:t>
            </a:r>
          </a:p>
          <a:p>
            <a:endParaRPr lang="en-US" dirty="0"/>
          </a:p>
        </p:txBody>
      </p:sp>
      <p:sp>
        <p:nvSpPr>
          <p:cNvPr id="4" name="Slide Number Placeholder 3"/>
          <p:cNvSpPr>
            <a:spLocks noGrp="1"/>
          </p:cNvSpPr>
          <p:nvPr>
            <p:ph type="sldNum" sz="quarter" idx="10"/>
          </p:nvPr>
        </p:nvSpPr>
        <p:spPr/>
        <p:txBody>
          <a:bodyPr/>
          <a:lstStyle/>
          <a:p>
            <a:fld id="{B82BB3DC-C20F-47F4-A878-227564E37294}" type="slidenum">
              <a:rPr lang="en-US" smtClean="0"/>
              <a:pPr/>
              <a:t>33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a-IR" dirty="0" smtClean="0">
                <a:cs typeface="B Nazanin" pitchFamily="2" charset="-78"/>
              </a:rPr>
              <a:t>ارزيابي تغذيه با شير مادر مي تواند در موارد زير به شما كمك كند از جمله مشخص كردن روش هايي كه ممكن است بعداً منجر به مشكلاتي در شيردهي شوند.</a:t>
            </a:r>
            <a:endParaRPr lang="en-US" dirty="0" smtClean="0">
              <a:cs typeface="B Nazanin" pitchFamily="2" charset="-78"/>
            </a:endParaRPr>
          </a:p>
          <a:p>
            <a:endParaRPr lang="en-US" dirty="0"/>
          </a:p>
        </p:txBody>
      </p:sp>
      <p:sp>
        <p:nvSpPr>
          <p:cNvPr id="4" name="Slide Number Placeholder 3"/>
          <p:cNvSpPr>
            <a:spLocks noGrp="1"/>
          </p:cNvSpPr>
          <p:nvPr>
            <p:ph type="sldNum" sz="quarter" idx="10"/>
          </p:nvPr>
        </p:nvSpPr>
        <p:spPr/>
        <p:txBody>
          <a:bodyPr/>
          <a:lstStyle/>
          <a:p>
            <a:fld id="{B82BB3DC-C20F-47F4-A878-227564E37294}" type="slidenum">
              <a:rPr lang="en-US" smtClean="0"/>
              <a:pPr/>
              <a:t>35</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sz="1200" dirty="0" smtClean="0">
                <a:cs typeface="B Nazanin" pitchFamily="2" charset="-78"/>
              </a:rPr>
              <a:t>(و اگر نوزاد است گردن و شانه او) </a:t>
            </a:r>
            <a:endParaRPr lang="en-US" dirty="0"/>
          </a:p>
        </p:txBody>
      </p:sp>
      <p:sp>
        <p:nvSpPr>
          <p:cNvPr id="4" name="Slide Number Placeholder 3"/>
          <p:cNvSpPr>
            <a:spLocks noGrp="1"/>
          </p:cNvSpPr>
          <p:nvPr>
            <p:ph type="sldNum" sz="quarter" idx="10"/>
          </p:nvPr>
        </p:nvSpPr>
        <p:spPr/>
        <p:txBody>
          <a:bodyPr/>
          <a:lstStyle/>
          <a:p>
            <a:fld id="{B82BB3DC-C20F-47F4-A878-227564E37294}" type="slidenum">
              <a:rPr lang="en-US" smtClean="0"/>
              <a:pPr/>
              <a:t>50</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sz="1200" dirty="0" smtClean="0">
                <a:cs typeface="B Nazanin" pitchFamily="2" charset="-78"/>
              </a:rPr>
              <a:t>كنديا خواب آلود است و غالباً لازم است از خواب بيدارش كنيد</a:t>
            </a:r>
          </a:p>
          <a:p>
            <a:r>
              <a:rPr lang="fa-IR" sz="1200" dirty="0" smtClean="0">
                <a:cs typeface="B Nazanin" pitchFamily="2" charset="-78"/>
              </a:rPr>
              <a:t>(دفعات شيرخوردن در شبانه روز نبايد كمتر از 8 بار باشد</a:t>
            </a:r>
            <a:endParaRPr lang="en-US" dirty="0"/>
          </a:p>
        </p:txBody>
      </p:sp>
      <p:sp>
        <p:nvSpPr>
          <p:cNvPr id="4" name="Slide Number Placeholder 3"/>
          <p:cNvSpPr>
            <a:spLocks noGrp="1"/>
          </p:cNvSpPr>
          <p:nvPr>
            <p:ph type="sldNum" sz="quarter" idx="10"/>
          </p:nvPr>
        </p:nvSpPr>
        <p:spPr/>
        <p:txBody>
          <a:bodyPr/>
          <a:lstStyle/>
          <a:p>
            <a:fld id="{B82BB3DC-C20F-47F4-A878-227564E37294}" type="slidenum">
              <a:rPr lang="en-US" smtClean="0"/>
              <a:pPr/>
              <a:t>58</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dirty="0" smtClean="0">
                <a:cs typeface="B Nazanin" pitchFamily="2" charset="-78"/>
              </a:rPr>
              <a:t>حتي اگر مادر پس از بي حسي اسپاينال مجبور باشد به پشت يا طاقباز دراز بكشد</a:t>
            </a:r>
            <a:endParaRPr lang="en-US" dirty="0"/>
          </a:p>
        </p:txBody>
      </p:sp>
      <p:sp>
        <p:nvSpPr>
          <p:cNvPr id="4" name="Slide Number Placeholder 3"/>
          <p:cNvSpPr>
            <a:spLocks noGrp="1"/>
          </p:cNvSpPr>
          <p:nvPr>
            <p:ph type="sldNum" sz="quarter" idx="10"/>
          </p:nvPr>
        </p:nvSpPr>
        <p:spPr/>
        <p:txBody>
          <a:bodyPr/>
          <a:lstStyle/>
          <a:p>
            <a:fld id="{B82BB3DC-C20F-47F4-A878-227564E37294}" type="slidenum">
              <a:rPr lang="en-US" smtClean="0"/>
              <a:pPr/>
              <a:t>84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dirty="0" smtClean="0">
                <a:cs typeface="B Nazanin" pitchFamily="2" charset="-78"/>
              </a:rPr>
              <a:t>زیر زانو در هنگامی که مادر نشسته است یا زیر زانوی بالایی و</a:t>
            </a:r>
            <a:endParaRPr lang="en-US" dirty="0"/>
          </a:p>
        </p:txBody>
      </p:sp>
      <p:sp>
        <p:nvSpPr>
          <p:cNvPr id="4" name="Slide Number Placeholder 3"/>
          <p:cNvSpPr>
            <a:spLocks noGrp="1"/>
          </p:cNvSpPr>
          <p:nvPr>
            <p:ph type="sldNum" sz="quarter" idx="10"/>
          </p:nvPr>
        </p:nvSpPr>
        <p:spPr/>
        <p:txBody>
          <a:bodyPr/>
          <a:lstStyle/>
          <a:p>
            <a:fld id="{B82BB3DC-C20F-47F4-A878-227564E37294}" type="slidenum">
              <a:rPr lang="en-US" smtClean="0"/>
              <a:pPr/>
              <a:t>86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dirty="0" smtClean="0">
                <a:latin typeface="Times New Roman"/>
                <a:ea typeface="Times New Roman"/>
                <a:cs typeface="B Nazanin"/>
              </a:rPr>
              <a:t>تا برقراري تماس پوست با پوست مادر و نوزاد و تغذیه نوزاد با شیر مادر براحتی انجام شود. </a:t>
            </a:r>
            <a:endParaRPr lang="en-US" dirty="0"/>
          </a:p>
        </p:txBody>
      </p:sp>
      <p:sp>
        <p:nvSpPr>
          <p:cNvPr id="4" name="Slide Number Placeholder 3"/>
          <p:cNvSpPr>
            <a:spLocks noGrp="1"/>
          </p:cNvSpPr>
          <p:nvPr>
            <p:ph type="sldNum" sz="quarter" idx="10"/>
          </p:nvPr>
        </p:nvSpPr>
        <p:spPr/>
        <p:txBody>
          <a:bodyPr/>
          <a:lstStyle/>
          <a:p>
            <a:fld id="{B82BB3DC-C20F-47F4-A878-227564E37294}" type="slidenum">
              <a:rPr lang="en-US" smtClean="0"/>
              <a:pPr/>
              <a:t>92</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dirty="0" smtClean="0">
                <a:latin typeface="Times New Roman"/>
                <a:ea typeface="Times New Roman"/>
                <a:cs typeface="B Nazanin"/>
              </a:rPr>
              <a:t>تا برقراري تماس پوست با پوست مادر و نوزاد و تغذیه نوزاد با شیر مادر براحتی انجام شود. </a:t>
            </a:r>
            <a:endParaRPr lang="en-US" dirty="0"/>
          </a:p>
        </p:txBody>
      </p:sp>
      <p:sp>
        <p:nvSpPr>
          <p:cNvPr id="4" name="Slide Number Placeholder 3"/>
          <p:cNvSpPr>
            <a:spLocks noGrp="1"/>
          </p:cNvSpPr>
          <p:nvPr>
            <p:ph type="sldNum" sz="quarter" idx="10"/>
          </p:nvPr>
        </p:nvSpPr>
        <p:spPr/>
        <p:txBody>
          <a:bodyPr/>
          <a:lstStyle/>
          <a:p>
            <a:fld id="{B82BB3DC-C20F-47F4-A878-227564E37294}" type="slidenum">
              <a:rPr lang="en-US" smtClean="0"/>
              <a:pPr/>
              <a:t>93</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dirty="0" smtClean="0">
                <a:latin typeface="Times New Roman"/>
                <a:ea typeface="Times New Roman"/>
                <a:cs typeface="B Nazanin"/>
              </a:rPr>
              <a:t>به استثناي دست ها (از مچ به پائين) </a:t>
            </a:r>
            <a:endParaRPr lang="en-US" dirty="0"/>
          </a:p>
        </p:txBody>
      </p:sp>
      <p:sp>
        <p:nvSpPr>
          <p:cNvPr id="4" name="Slide Number Placeholder 3"/>
          <p:cNvSpPr>
            <a:spLocks noGrp="1"/>
          </p:cNvSpPr>
          <p:nvPr>
            <p:ph type="sldNum" sz="quarter" idx="10"/>
          </p:nvPr>
        </p:nvSpPr>
        <p:spPr/>
        <p:txBody>
          <a:bodyPr/>
          <a:lstStyle/>
          <a:p>
            <a:fld id="{B82BB3DC-C20F-47F4-A878-227564E37294}" type="slidenum">
              <a:rPr lang="en-US" smtClean="0"/>
              <a:pPr/>
              <a:t>95</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2BB3DC-C20F-47F4-A878-227564E37294}" type="slidenum">
              <a:rPr lang="en-US" smtClean="0"/>
              <a:pPr/>
              <a:t>97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06091-0A7E-44F6-AF79-08671A7C5EAC}" type="slidenum">
              <a:rPr lang="en-US" smtClean="0">
                <a:solidFill>
                  <a:prstClr val="black"/>
                </a:solidFill>
              </a:rPr>
              <a:pPr/>
              <a:t>5</a:t>
            </a:fld>
            <a:endParaRPr lang="en-US">
              <a:solidFill>
                <a:prstClr val="black"/>
              </a:solidFil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sz="1200" dirty="0" smtClean="0">
                <a:latin typeface="Times New Roman"/>
                <a:ea typeface="Times New Roman"/>
                <a:cs typeface="B Nazanin"/>
              </a:rPr>
              <a:t>در موارد زايمان سزارين با بي هوشي عمومي در صورت توانایی پاسخ گویی مادر (عموماً در حوالی ساعت اول)  حتی اگر کمی خواب آلود هم باشد كمك نماييد تغذيه با آغوز انجام شود. </a:t>
            </a:r>
            <a:endParaRPr lang="en-US" dirty="0"/>
          </a:p>
        </p:txBody>
      </p:sp>
      <p:sp>
        <p:nvSpPr>
          <p:cNvPr id="4" name="Slide Number Placeholder 3"/>
          <p:cNvSpPr>
            <a:spLocks noGrp="1"/>
          </p:cNvSpPr>
          <p:nvPr>
            <p:ph type="sldNum" sz="quarter" idx="10"/>
          </p:nvPr>
        </p:nvSpPr>
        <p:spPr/>
        <p:txBody>
          <a:bodyPr/>
          <a:lstStyle/>
          <a:p>
            <a:fld id="{B82BB3DC-C20F-47F4-A878-227564E37294}" type="slidenum">
              <a:rPr lang="en-US" smtClean="0"/>
              <a:pPr/>
              <a:t>108</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a:ln/>
        </p:spPr>
      </p:sp>
      <p:sp>
        <p:nvSpPr>
          <p:cNvPr id="145411" name="Notes Placeholder 2"/>
          <p:cNvSpPr>
            <a:spLocks noGrp="1"/>
          </p:cNvSpPr>
          <p:nvPr>
            <p:ph type="body" idx="1"/>
          </p:nvPr>
        </p:nvSpPr>
        <p:spPr>
          <a:noFill/>
          <a:ln/>
        </p:spPr>
        <p:txBody>
          <a:bodyPr/>
          <a:lstStyle/>
          <a:p>
            <a:pPr algn="l" rtl="0"/>
            <a:endParaRPr lang="en-US" b="1" smtClean="0">
              <a:latin typeface="Arial" charset="0"/>
              <a:cs typeface="Arial" charset="0"/>
            </a:endParaRPr>
          </a:p>
        </p:txBody>
      </p:sp>
      <p:sp>
        <p:nvSpPr>
          <p:cNvPr id="145412" name="Slide Number Placeholder 3"/>
          <p:cNvSpPr>
            <a:spLocks noGrp="1"/>
          </p:cNvSpPr>
          <p:nvPr>
            <p:ph type="sldNum" sz="quarter" idx="5"/>
          </p:nvPr>
        </p:nvSpPr>
        <p:spPr>
          <a:noFill/>
        </p:spPr>
        <p:txBody>
          <a:bodyPr/>
          <a:lstStyle/>
          <a:p>
            <a:fld id="{DF39983B-D813-471D-BF4E-9A4FF0DCE488}" type="slidenum">
              <a:rPr lang="ar-SA">
                <a:solidFill>
                  <a:prstClr val="black"/>
                </a:solidFill>
              </a:rPr>
              <a:pPr/>
              <a:t>111</a:t>
            </a:fld>
            <a:endParaRPr 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06091-0A7E-44F6-AF79-08671A7C5EAC}" type="slidenum">
              <a:rPr lang="en-US" smtClean="0">
                <a:solidFill>
                  <a:prstClr val="black"/>
                </a:solidFill>
              </a:rPr>
              <a:pPr/>
              <a:t>6</a:t>
            </a:fld>
            <a:endParaRPr lang="en-US">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06091-0A7E-44F6-AF79-08671A7C5EAC}" type="slidenum">
              <a:rPr lang="en-US" smtClean="0">
                <a:solidFill>
                  <a:prstClr val="black"/>
                </a:solidFill>
              </a:rPr>
              <a:pPr/>
              <a:t>8</a:t>
            </a:fld>
            <a:endParaRPr lang="en-US">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06091-0A7E-44F6-AF79-08671A7C5EAC}" type="slidenum">
              <a:rPr lang="en-US" smtClean="0">
                <a:solidFill>
                  <a:prstClr val="black"/>
                </a:solidFill>
              </a:rPr>
              <a:pPr/>
              <a:t>10</a:t>
            </a:fld>
            <a:endParaRPr lang="en-US">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06091-0A7E-44F6-AF79-08671A7C5EAC}" type="slidenum">
              <a:rPr lang="en-US" smtClean="0">
                <a:solidFill>
                  <a:prstClr val="black"/>
                </a:solidFill>
              </a:rPr>
              <a:pPr/>
              <a:t>12</a:t>
            </a:fld>
            <a:endParaRPr lang="en-US">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sz="1200" dirty="0" smtClean="0">
                <a:cs typeface="B Nazanin" pitchFamily="2" charset="-78"/>
              </a:rPr>
              <a:t>(تماس كوتاه مدت 20-15 دقيقه اي در ساعت اول مفيد بوده، در حالي كه حتي 20 دقيقه جدايي در ساعت اول مي تواند زيان آور باشد).</a:t>
            </a:r>
            <a:endParaRPr lang="en-US" dirty="0"/>
          </a:p>
        </p:txBody>
      </p:sp>
      <p:sp>
        <p:nvSpPr>
          <p:cNvPr id="4" name="Slide Number Placeholder 3"/>
          <p:cNvSpPr>
            <a:spLocks noGrp="1"/>
          </p:cNvSpPr>
          <p:nvPr>
            <p:ph type="sldNum" sz="quarter" idx="10"/>
          </p:nvPr>
        </p:nvSpPr>
        <p:spPr/>
        <p:txBody>
          <a:bodyPr/>
          <a:lstStyle/>
          <a:p>
            <a:fld id="{8AA06091-0A7E-44F6-AF79-08671A7C5EAC}" type="slidenum">
              <a:rPr lang="en-US" smtClean="0">
                <a:solidFill>
                  <a:prstClr val="black"/>
                </a:solidFill>
              </a:rPr>
              <a:pPr/>
              <a:t>13</a:t>
            </a:fld>
            <a:endParaRPr lang="en-US">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06091-0A7E-44F6-AF79-08671A7C5EAC}" type="slidenum">
              <a:rPr lang="en-US" smtClean="0">
                <a:solidFill>
                  <a:prstClr val="black"/>
                </a:solidFill>
              </a:rPr>
              <a:pPr/>
              <a:t>14</a:t>
            </a:fld>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8.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9.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0.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1.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2.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2" Type="http://schemas.openxmlformats.org/officeDocument/2006/relationships/slideMaster" Target="../slideMasters/slideMaster13.xml"/><Relationship Id="rId1" Type="http://schemas.openxmlformats.org/officeDocument/2006/relationships/themeOverride" Target="../theme/themeOverride1.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92.xml.rels><?xml version="1.0" encoding="UTF-8" standalone="yes"?>
<Relationships xmlns="http://schemas.openxmlformats.org/package/2006/relationships"><Relationship Id="rId2" Type="http://schemas.openxmlformats.org/officeDocument/2006/relationships/slideMaster" Target="../slideMasters/slideMaster13.xml"/><Relationship Id="rId1" Type="http://schemas.openxmlformats.org/officeDocument/2006/relationships/themeOverride" Target="../theme/themeOverride2.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2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2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2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2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3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3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7.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5" name="Rectangle 3"/>
          <p:cNvSpPr>
            <a:spLocks noChangeArrowheads="1"/>
          </p:cNvSpPr>
          <p:nvPr userDrawn="1"/>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pic>
        <p:nvPicPr>
          <p:cNvPr id="6" name="Picture 2" descr="C:\slides\BREASTFEEDING\breastfeeding committee\first hours comitte\pic\first h\1.jpg"/>
          <p:cNvPicPr>
            <a:picLocks noChangeAspect="1" noChangeArrowheads="1"/>
          </p:cNvPicPr>
          <p:nvPr userDrawn="1"/>
        </p:nvPicPr>
        <p:blipFill>
          <a:blip r:embed="rId2" cstate="print"/>
          <a:srcRect/>
          <a:stretch>
            <a:fillRect/>
          </a:stretch>
        </p:blipFill>
        <p:spPr bwMode="auto">
          <a:xfrm>
            <a:off x="-7086600" y="-12115800"/>
            <a:ext cx="1371600" cy="1828800"/>
          </a:xfrm>
          <a:prstGeom prst="rect">
            <a:avLst/>
          </a:prstGeom>
          <a:noFill/>
          <a:ln w="9525">
            <a:noFill/>
            <a:miter lim="800000"/>
            <a:headEnd/>
            <a:tailEnd/>
          </a:ln>
        </p:spPr>
      </p:pic>
      <p:sp>
        <p:nvSpPr>
          <p:cNvPr id="68612" name="Rectangle 4"/>
          <p:cNvSpPr>
            <a:spLocks noGrp="1" noChangeArrowheads="1"/>
          </p:cNvSpPr>
          <p:nvPr>
            <p:ph type="ctrTitle"/>
          </p:nvPr>
        </p:nvSpPr>
        <p:spPr>
          <a:xfrm>
            <a:off x="685800" y="2130425"/>
            <a:ext cx="7772400" cy="1470025"/>
          </a:xfrm>
        </p:spPr>
        <p:txBody>
          <a:bodyPr/>
          <a:lstStyle>
            <a:lvl1pPr>
              <a:defRPr smtClean="0">
                <a:effectLst>
                  <a:outerShdw blurRad="38100" dist="38100" dir="2700000" algn="tl">
                    <a:srgbClr val="000000">
                      <a:alpha val="43137"/>
                    </a:srgbClr>
                  </a:outerShdw>
                </a:effectLst>
              </a:defRPr>
            </a:lvl1pPr>
          </a:lstStyle>
          <a:p>
            <a:r>
              <a:rPr lang="en-US" dirty="0" smtClean="0"/>
              <a:t>Click to edit Master title style</a:t>
            </a:r>
          </a:p>
        </p:txBody>
      </p:sp>
      <p:sp>
        <p:nvSpPr>
          <p:cNvPr id="68613" name="Rectangle 5"/>
          <p:cNvSpPr>
            <a:spLocks noGrp="1" noChangeArrowheads="1"/>
          </p:cNvSpPr>
          <p:nvPr>
            <p:ph type="subTitle" idx="1"/>
          </p:nvPr>
        </p:nvSpPr>
        <p:spPr>
          <a:xfrm>
            <a:off x="1371600" y="3886200"/>
            <a:ext cx="6400800" cy="1752600"/>
          </a:xfrm>
        </p:spPr>
        <p:txBody>
          <a:bodyPr/>
          <a:lstStyle>
            <a:lvl1pPr marL="0" indent="0" algn="ctr">
              <a:buFontTx/>
              <a:buNone/>
              <a:defRPr smtClean="0">
                <a:effectLst>
                  <a:outerShdw blurRad="38100" dist="38100" dir="2700000" algn="tl">
                    <a:srgbClr val="000000">
                      <a:alpha val="43137"/>
                    </a:srgbClr>
                  </a:outerShdw>
                </a:effectLst>
              </a:defRPr>
            </a:lvl1pPr>
          </a:lstStyle>
          <a:p>
            <a:r>
              <a:rPr lang="en-US" dirty="0" smtClean="0"/>
              <a:t>Click to edit Master subtitle style</a:t>
            </a:r>
          </a:p>
        </p:txBody>
      </p:sp>
      <p:sp>
        <p:nvSpPr>
          <p:cNvPr id="7" name="Rectangle 6"/>
          <p:cNvSpPr>
            <a:spLocks noGrp="1" noChangeArrowheads="1"/>
          </p:cNvSpPr>
          <p:nvPr>
            <p:ph type="dt" sz="half" idx="10"/>
          </p:nvPr>
        </p:nvSpPr>
        <p:spPr/>
        <p:txBody>
          <a:bodyPr/>
          <a:lstStyle>
            <a:lvl1pPr algn="l" rtl="0">
              <a:defRPr sz="1400"/>
            </a:lvl1pPr>
          </a:lstStyle>
          <a:p>
            <a:pPr>
              <a:defRPr/>
            </a:pPr>
            <a:r>
              <a:rPr lang="en-US">
                <a:solidFill>
                  <a:srgbClr val="FFFFFF"/>
                </a:solidFill>
              </a:rPr>
              <a:t>Dr.Ravari</a:t>
            </a:r>
          </a:p>
        </p:txBody>
      </p:sp>
      <p:sp>
        <p:nvSpPr>
          <p:cNvPr id="8" name="Slide Number Placeholder 7"/>
          <p:cNvSpPr>
            <a:spLocks noGrp="1" noChangeArrowheads="1"/>
          </p:cNvSpPr>
          <p:nvPr>
            <p:ph type="sldNum" sz="quarter" idx="11"/>
          </p:nvPr>
        </p:nvSpPr>
        <p:spPr>
          <a:xfrm>
            <a:off x="6248400" y="6019800"/>
            <a:ext cx="2133600" cy="476250"/>
          </a:xfrm>
          <a:prstGeom prst="rect">
            <a:avLst/>
          </a:prstGeom>
        </p:spPr>
        <p:txBody>
          <a:bodyPr/>
          <a:lstStyle>
            <a:lvl1pPr rtl="0">
              <a:defRPr sz="1400">
                <a:latin typeface="Arial" pitchFamily="34" charset="0"/>
                <a:cs typeface="Arial" pitchFamily="34" charset="0"/>
              </a:defRPr>
            </a:lvl1pPr>
          </a:lstStyle>
          <a:p>
            <a:pPr fontAlgn="base">
              <a:spcBef>
                <a:spcPct val="0"/>
              </a:spcBef>
              <a:spcAft>
                <a:spcPct val="0"/>
              </a:spcAft>
              <a:defRPr/>
            </a:pPr>
            <a:fld id="{0FD72262-21CD-41B2-8CA9-C4C9D606716D}"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Tree>
  </p:cSld>
  <p:clrMapOvr>
    <a:masterClrMapping/>
  </p:clrMapOvr>
  <p:transition>
    <p:split orient="vert"/>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p:txBody>
          <a:bodyPr/>
          <a:lstStyle>
            <a:lvl1pPr>
              <a:defRPr/>
            </a:lvl1pPr>
          </a:lstStyle>
          <a:p>
            <a:pPr>
              <a:defRPr/>
            </a:pPr>
            <a:r>
              <a:rPr lang="en-US"/>
              <a:t>Dr.Ravari</a:t>
            </a:r>
          </a:p>
        </p:txBody>
      </p:sp>
      <p:sp>
        <p:nvSpPr>
          <p:cNvPr id="4" name="Rectangle 8"/>
          <p:cNvSpPr>
            <a:spLocks noGrp="1" noChangeArrowheads="1"/>
          </p:cNvSpPr>
          <p:nvPr>
            <p:ph type="sldNum" sz="quarter" idx="11"/>
          </p:nvPr>
        </p:nvSpPr>
        <p:spPr>
          <a:xfrm>
            <a:off x="6248400" y="6019800"/>
            <a:ext cx="2133600" cy="476250"/>
          </a:xfrm>
          <a:prstGeom prst="rect">
            <a:avLst/>
          </a:prstGeom>
        </p:spPr>
        <p:txBody>
          <a:bodyPr/>
          <a:lstStyle>
            <a:lvl1pPr>
              <a:defRPr>
                <a:solidFill>
                  <a:srgbClr val="000000"/>
                </a:solidFill>
              </a:defRPr>
            </a:lvl1pPr>
          </a:lstStyle>
          <a:p>
            <a:pPr fontAlgn="base">
              <a:spcBef>
                <a:spcPct val="0"/>
              </a:spcBef>
              <a:spcAft>
                <a:spcPct val="0"/>
              </a:spcAft>
              <a:defRPr/>
            </a:pPr>
            <a:fld id="{3AC34C98-0EE6-4FEF-BAB6-D135DB8D6203}" type="slidenum">
              <a:rPr lang="ar-SA"/>
              <a:pPr fontAlgn="base">
                <a:spcBef>
                  <a:spcPct val="0"/>
                </a:spcBef>
                <a:spcAft>
                  <a:spcPct val="0"/>
                </a:spcAft>
                <a:defRPr/>
              </a:pPr>
              <a:t>‹#›</a:t>
            </a:fld>
            <a:endParaRPr lang="en-US"/>
          </a:p>
        </p:txBody>
      </p:sp>
    </p:spTree>
  </p:cSld>
  <p:clrMapOvr>
    <a:masterClrMapping/>
  </p:clrMapOvr>
  <p:transition>
    <p:split orient="vert"/>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plit orient="vert"/>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p:txBody>
          <a:bodyPr/>
          <a:lstStyle>
            <a:lvl1pPr>
              <a:defRPr/>
            </a:lvl1pPr>
          </a:lstStyle>
          <a:p>
            <a:pPr>
              <a:defRPr/>
            </a:pPr>
            <a:r>
              <a:rPr lang="en-US"/>
              <a:t>Dr.Ravari</a:t>
            </a:r>
          </a:p>
        </p:txBody>
      </p:sp>
      <p:sp>
        <p:nvSpPr>
          <p:cNvPr id="6" name="Rectangle 8"/>
          <p:cNvSpPr>
            <a:spLocks noGrp="1" noChangeArrowheads="1"/>
          </p:cNvSpPr>
          <p:nvPr>
            <p:ph type="sldNum" sz="quarter" idx="11"/>
          </p:nvPr>
        </p:nvSpPr>
        <p:spPr>
          <a:xfrm>
            <a:off x="6248400" y="6019800"/>
            <a:ext cx="2133600" cy="476250"/>
          </a:xfrm>
          <a:prstGeom prst="rect">
            <a:avLst/>
          </a:prstGeom>
        </p:spPr>
        <p:txBody>
          <a:bodyPr/>
          <a:lstStyle>
            <a:lvl1pPr>
              <a:defRPr>
                <a:solidFill>
                  <a:srgbClr val="000000"/>
                </a:solidFill>
              </a:defRPr>
            </a:lvl1pPr>
          </a:lstStyle>
          <a:p>
            <a:pPr fontAlgn="base">
              <a:spcBef>
                <a:spcPct val="0"/>
              </a:spcBef>
              <a:spcAft>
                <a:spcPct val="0"/>
              </a:spcAft>
              <a:defRPr/>
            </a:pPr>
            <a:fld id="{E6969BEF-27B1-4AB2-BA73-AB151A3591D0}" type="slidenum">
              <a:rPr lang="ar-SA"/>
              <a:pPr fontAlgn="base">
                <a:spcBef>
                  <a:spcPct val="0"/>
                </a:spcBef>
                <a:spcAft>
                  <a:spcPct val="0"/>
                </a:spcAft>
                <a:defRPr/>
              </a:pPr>
              <a:t>‹#›</a:t>
            </a:fld>
            <a:endParaRPr lang="en-US"/>
          </a:p>
        </p:txBody>
      </p:sp>
    </p:spTree>
  </p:cSld>
  <p:clrMapOvr>
    <a:masterClrMapping/>
  </p:clrMapOvr>
  <p:transition>
    <p:split orient="vert"/>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p:txBody>
          <a:bodyPr/>
          <a:lstStyle>
            <a:lvl1pPr>
              <a:defRPr/>
            </a:lvl1pPr>
          </a:lstStyle>
          <a:p>
            <a:pPr>
              <a:defRPr/>
            </a:pPr>
            <a:r>
              <a:rPr lang="en-US"/>
              <a:t>Dr.Ravari</a:t>
            </a:r>
          </a:p>
        </p:txBody>
      </p:sp>
      <p:sp>
        <p:nvSpPr>
          <p:cNvPr id="6" name="Rectangle 8"/>
          <p:cNvSpPr>
            <a:spLocks noGrp="1" noChangeArrowheads="1"/>
          </p:cNvSpPr>
          <p:nvPr>
            <p:ph type="sldNum" sz="quarter" idx="11"/>
          </p:nvPr>
        </p:nvSpPr>
        <p:spPr>
          <a:xfrm>
            <a:off x="6248400" y="6019800"/>
            <a:ext cx="2133600" cy="476250"/>
          </a:xfrm>
          <a:prstGeom prst="rect">
            <a:avLst/>
          </a:prstGeom>
        </p:spPr>
        <p:txBody>
          <a:bodyPr/>
          <a:lstStyle>
            <a:lvl1pPr>
              <a:defRPr>
                <a:solidFill>
                  <a:srgbClr val="000000"/>
                </a:solidFill>
              </a:defRPr>
            </a:lvl1pPr>
          </a:lstStyle>
          <a:p>
            <a:pPr fontAlgn="base">
              <a:spcBef>
                <a:spcPct val="0"/>
              </a:spcBef>
              <a:spcAft>
                <a:spcPct val="0"/>
              </a:spcAft>
              <a:defRPr/>
            </a:pPr>
            <a:fld id="{745BC88F-8BA7-4DDD-9A79-974ECD759D1D}" type="slidenum">
              <a:rPr lang="ar-SA"/>
              <a:pPr fontAlgn="base">
                <a:spcBef>
                  <a:spcPct val="0"/>
                </a:spcBef>
                <a:spcAft>
                  <a:spcPct val="0"/>
                </a:spcAft>
                <a:defRPr/>
              </a:pPr>
              <a:t>‹#›</a:t>
            </a:fld>
            <a:endParaRPr lang="en-US"/>
          </a:p>
        </p:txBody>
      </p:sp>
    </p:spTree>
  </p:cSld>
  <p:clrMapOvr>
    <a:masterClrMapping/>
  </p:clrMapOvr>
  <p:transition>
    <p:split orient="vert"/>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r>
              <a:rPr lang="en-US"/>
              <a:t>Dr.Ravari</a:t>
            </a:r>
          </a:p>
        </p:txBody>
      </p:sp>
    </p:spTree>
  </p:cSld>
  <p:clrMapOvr>
    <a:masterClrMapping/>
  </p:clrMapOvr>
  <p:transition>
    <p:split orient="vert"/>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0198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noChangeArrowheads="1"/>
          </p:cNvSpPr>
          <p:nvPr>
            <p:ph type="sldNum" sz="quarter" idx="10"/>
          </p:nvPr>
        </p:nvSpPr>
        <p:spPr>
          <a:xfrm>
            <a:off x="6248400" y="6019800"/>
            <a:ext cx="2133600" cy="476250"/>
          </a:xfrm>
          <a:prstGeom prst="rect">
            <a:avLst/>
          </a:prstGeom>
        </p:spPr>
        <p:txBody>
          <a:bodyPr/>
          <a:lstStyle>
            <a:lvl1pPr>
              <a:defRPr>
                <a:solidFill>
                  <a:srgbClr val="000000"/>
                </a:solidFill>
              </a:defRPr>
            </a:lvl1pPr>
          </a:lstStyle>
          <a:p>
            <a:pPr fontAlgn="base">
              <a:spcBef>
                <a:spcPct val="0"/>
              </a:spcBef>
              <a:spcAft>
                <a:spcPct val="0"/>
              </a:spcAft>
              <a:defRPr/>
            </a:pPr>
            <a:fld id="{7F51F4AF-951D-4EFC-BF1A-E37F48590BA8}" type="slidenum">
              <a:rPr lang="ar-SA"/>
              <a:pPr fontAlgn="base">
                <a:spcBef>
                  <a:spcPct val="0"/>
                </a:spcBef>
                <a:spcAft>
                  <a:spcPct val="0"/>
                </a:spcAft>
                <a:defRPr/>
              </a:pPr>
              <a:t>‹#›</a:t>
            </a:fld>
            <a:endParaRPr lang="en-US"/>
          </a:p>
        </p:txBody>
      </p:sp>
    </p:spTree>
  </p:cSld>
  <p:clrMapOvr>
    <a:masterClrMapping/>
  </p:clrMapOvr>
  <p:transition>
    <p:split orient="vert"/>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343400"/>
          </a:xfrm>
        </p:spPr>
        <p:txBody>
          <a:bodyPr/>
          <a:lstStyle/>
          <a:p>
            <a:pPr lvl="0"/>
            <a:endParaRPr lang="en-US" noProof="0" smtClean="0"/>
          </a:p>
        </p:txBody>
      </p:sp>
      <p:sp>
        <p:nvSpPr>
          <p:cNvPr id="4" name="Rectangle 6"/>
          <p:cNvSpPr>
            <a:spLocks noGrp="1" noChangeArrowheads="1"/>
          </p:cNvSpPr>
          <p:nvPr>
            <p:ph type="dt" sz="half" idx="10"/>
          </p:nvPr>
        </p:nvSpPr>
        <p:spPr/>
        <p:txBody>
          <a:bodyPr/>
          <a:lstStyle>
            <a:lvl1pPr>
              <a:defRPr/>
            </a:lvl1pPr>
          </a:lstStyle>
          <a:p>
            <a:pPr>
              <a:defRPr/>
            </a:pPr>
            <a:r>
              <a:rPr lang="en-US"/>
              <a:t>Dr.Ravari</a:t>
            </a:r>
          </a:p>
        </p:txBody>
      </p:sp>
      <p:sp>
        <p:nvSpPr>
          <p:cNvPr id="5" name="Rectangle 8"/>
          <p:cNvSpPr>
            <a:spLocks noGrp="1" noChangeArrowheads="1"/>
          </p:cNvSpPr>
          <p:nvPr>
            <p:ph type="sldNum" sz="quarter" idx="11"/>
          </p:nvPr>
        </p:nvSpPr>
        <p:spPr>
          <a:xfrm>
            <a:off x="6248400" y="6019800"/>
            <a:ext cx="2133600" cy="476250"/>
          </a:xfrm>
          <a:prstGeom prst="rect">
            <a:avLst/>
          </a:prstGeom>
        </p:spPr>
        <p:txBody>
          <a:bodyPr/>
          <a:lstStyle>
            <a:lvl1pPr>
              <a:defRPr>
                <a:solidFill>
                  <a:srgbClr val="000000"/>
                </a:solidFill>
              </a:defRPr>
            </a:lvl1pPr>
          </a:lstStyle>
          <a:p>
            <a:pPr fontAlgn="base">
              <a:spcBef>
                <a:spcPct val="0"/>
              </a:spcBef>
              <a:spcAft>
                <a:spcPct val="0"/>
              </a:spcAft>
              <a:defRPr/>
            </a:pPr>
            <a:fld id="{332820B0-4017-426E-9A7B-288E950FD8D2}" type="slidenum">
              <a:rPr lang="ar-SA"/>
              <a:pPr fontAlgn="base">
                <a:spcBef>
                  <a:spcPct val="0"/>
                </a:spcBef>
                <a:spcAft>
                  <a:spcPct val="0"/>
                </a:spcAft>
                <a:defRPr/>
              </a:pPr>
              <a:t>‹#›</a:t>
            </a:fld>
            <a:endParaRPr lang="en-US"/>
          </a:p>
        </p:txBody>
      </p:sp>
    </p:spTree>
  </p:cSld>
  <p:clrMapOvr>
    <a:masterClrMapping/>
  </p:clrMapOvr>
  <p:transition>
    <p:split orient="vert"/>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p:txBody>
          <a:bodyPr/>
          <a:lstStyle>
            <a:lvl1pPr>
              <a:defRPr/>
            </a:lvl1pPr>
          </a:lstStyle>
          <a:p>
            <a:pPr>
              <a:defRPr/>
            </a:pPr>
            <a:r>
              <a:rPr lang="en-US"/>
              <a:t>Dr.Ravari</a:t>
            </a:r>
          </a:p>
        </p:txBody>
      </p:sp>
      <p:sp>
        <p:nvSpPr>
          <p:cNvPr id="3" name="Rectangle 7"/>
          <p:cNvSpPr>
            <a:spLocks noGrp="1" noChangeArrowheads="1"/>
          </p:cNvSpPr>
          <p:nvPr>
            <p:ph type="ftr" sz="quarter" idx="11"/>
          </p:nvPr>
        </p:nvSpPr>
        <p:spPr>
          <a:xfrm>
            <a:off x="3124200" y="6305550"/>
            <a:ext cx="2895600" cy="476250"/>
          </a:xfrm>
          <a:prstGeom prst="rect">
            <a:avLst/>
          </a:prstGeom>
        </p:spPr>
        <p:txBody>
          <a:bodyPr/>
          <a:lstStyle>
            <a:lvl1pPr>
              <a:defRPr>
                <a:solidFill>
                  <a:srgbClr val="FFFFFF"/>
                </a:solidFill>
              </a:defRPr>
            </a:lvl1pPr>
          </a:lstStyle>
          <a:p>
            <a:pPr fontAlgn="base">
              <a:spcBef>
                <a:spcPct val="0"/>
              </a:spcBef>
              <a:spcAft>
                <a:spcPct val="0"/>
              </a:spcAft>
              <a:defRPr/>
            </a:pPr>
            <a:r>
              <a:rPr lang="en-US"/>
              <a:t>WBW 2007</a:t>
            </a:r>
          </a:p>
        </p:txBody>
      </p:sp>
      <p:sp>
        <p:nvSpPr>
          <p:cNvPr id="4" name="Rectangle 8"/>
          <p:cNvSpPr>
            <a:spLocks noGrp="1" noChangeArrowheads="1"/>
          </p:cNvSpPr>
          <p:nvPr>
            <p:ph type="sldNum" sz="quarter" idx="12"/>
          </p:nvPr>
        </p:nvSpPr>
        <p:spPr>
          <a:xfrm>
            <a:off x="6248400" y="6019800"/>
            <a:ext cx="2133600" cy="476250"/>
          </a:xfrm>
          <a:prstGeom prst="rect">
            <a:avLst/>
          </a:prstGeom>
        </p:spPr>
        <p:txBody>
          <a:bodyPr/>
          <a:lstStyle>
            <a:lvl1pPr>
              <a:defRPr>
                <a:solidFill>
                  <a:srgbClr val="000000"/>
                </a:solidFill>
              </a:defRPr>
            </a:lvl1pPr>
          </a:lstStyle>
          <a:p>
            <a:pPr fontAlgn="base">
              <a:spcBef>
                <a:spcPct val="0"/>
              </a:spcBef>
              <a:spcAft>
                <a:spcPct val="0"/>
              </a:spcAft>
              <a:defRPr/>
            </a:pPr>
            <a:fld id="{15E8842B-AE8D-455C-A1AF-6989225D2FFC}" type="slidenum">
              <a:rPr lang="ar-SA"/>
              <a:pPr fontAlgn="base">
                <a:spcBef>
                  <a:spcPct val="0"/>
                </a:spcBef>
                <a:spcAft>
                  <a:spcPct val="0"/>
                </a:spcAft>
                <a:defRPr/>
              </a:pPr>
              <a:t>‹#›</a:t>
            </a:fld>
            <a:endParaRPr lang="en-US"/>
          </a:p>
        </p:txBody>
      </p:sp>
    </p:spTree>
  </p:cSld>
  <p:clrMapOvr>
    <a:masterClrMapping/>
  </p:clrMapOvr>
  <p:transition>
    <p:split orient="vert"/>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r>
              <a:rPr lang="en-US"/>
              <a:t>Dr.Ravari</a:t>
            </a:r>
          </a:p>
        </p:txBody>
      </p:sp>
    </p:spTree>
  </p:cSld>
  <p:clrMapOvr>
    <a:masterClrMapping/>
  </p:clrMapOvr>
  <p:transition>
    <p:split orient="vert"/>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8768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p:txBody>
          <a:bodyPr/>
          <a:lstStyle>
            <a:lvl1pPr>
              <a:defRPr/>
            </a:lvl1pPr>
          </a:lstStyle>
          <a:p>
            <a:pPr>
              <a:defRPr/>
            </a:pPr>
            <a:fld id="{DD9DAD7B-8EDE-4DFD-9C3D-14DD81530306}" type="datetime1">
              <a:rPr lang="en-US"/>
              <a:pPr>
                <a:defRPr/>
              </a:pPr>
              <a:t>7/28/2017</a:t>
            </a:fld>
            <a:endParaRPr lang="en-US"/>
          </a:p>
        </p:txBody>
      </p:sp>
      <p:sp>
        <p:nvSpPr>
          <p:cNvPr id="6" name="Rectangle 10"/>
          <p:cNvSpPr>
            <a:spLocks noGrp="1" noChangeArrowheads="1"/>
          </p:cNvSpPr>
          <p:nvPr>
            <p:ph type="ftr" sz="quarter" idx="11"/>
          </p:nvPr>
        </p:nvSpPr>
        <p:spPr>
          <a:xfrm>
            <a:off x="7543800" y="6324600"/>
            <a:ext cx="1600200" cy="304800"/>
          </a:xfrm>
          <a:prstGeom prst="rect">
            <a:avLst/>
          </a:prstGeom>
        </p:spPr>
        <p:txBody>
          <a:bodyPr/>
          <a:lstStyle>
            <a:lvl1pPr>
              <a:defRPr>
                <a:solidFill>
                  <a:srgbClr val="000000"/>
                </a:solidFill>
              </a:defRPr>
            </a:lvl1pPr>
          </a:lstStyle>
          <a:p>
            <a:pPr fontAlgn="base">
              <a:spcBef>
                <a:spcPct val="0"/>
              </a:spcBef>
              <a:spcAft>
                <a:spcPct val="0"/>
              </a:spcAft>
              <a:defRPr/>
            </a:pPr>
            <a:r>
              <a:rPr lang="en-US"/>
              <a:t>Dr. Ravari</a:t>
            </a:r>
          </a:p>
        </p:txBody>
      </p:sp>
    </p:spTree>
  </p:cSld>
  <p:clrMapOvr>
    <a:masterClrMapping/>
  </p:clrMapOvr>
  <p:transition spd="med">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0198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noChangeArrowheads="1"/>
          </p:cNvSpPr>
          <p:nvPr>
            <p:ph type="sldNum" sz="quarter" idx="10"/>
          </p:nvPr>
        </p:nvSpPr>
        <p:spPr>
          <a:xfrm>
            <a:off x="6248400" y="601980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DDFC1736-DE40-46DD-8117-EC484D6951AC}"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914400" y="1600200"/>
            <a:ext cx="38100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914400" y="3941763"/>
            <a:ext cx="38100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8768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p:txBody>
          <a:bodyPr/>
          <a:lstStyle>
            <a:lvl1pPr>
              <a:defRPr/>
            </a:lvl1pPr>
          </a:lstStyle>
          <a:p>
            <a:pPr>
              <a:defRPr/>
            </a:pPr>
            <a:fld id="{D7F98495-D1C5-4376-B72D-462D8AD47422}" type="datetime1">
              <a:rPr lang="en-US"/>
              <a:pPr>
                <a:defRPr/>
              </a:pPr>
              <a:t>7/28/2017</a:t>
            </a:fld>
            <a:endParaRPr lang="en-US"/>
          </a:p>
        </p:txBody>
      </p:sp>
      <p:sp>
        <p:nvSpPr>
          <p:cNvPr id="7" name="Rectangle 10"/>
          <p:cNvSpPr>
            <a:spLocks noGrp="1" noChangeArrowheads="1"/>
          </p:cNvSpPr>
          <p:nvPr>
            <p:ph type="ftr" sz="quarter" idx="11"/>
          </p:nvPr>
        </p:nvSpPr>
        <p:spPr>
          <a:xfrm>
            <a:off x="7543800" y="6324600"/>
            <a:ext cx="1600200" cy="304800"/>
          </a:xfrm>
          <a:prstGeom prst="rect">
            <a:avLst/>
          </a:prstGeom>
        </p:spPr>
        <p:txBody>
          <a:bodyPr/>
          <a:lstStyle>
            <a:lvl1pPr>
              <a:defRPr>
                <a:solidFill>
                  <a:srgbClr val="000000"/>
                </a:solidFill>
              </a:defRPr>
            </a:lvl1pPr>
          </a:lstStyle>
          <a:p>
            <a:pPr fontAlgn="base">
              <a:spcBef>
                <a:spcPct val="0"/>
              </a:spcBef>
              <a:spcAft>
                <a:spcPct val="0"/>
              </a:spcAft>
              <a:defRPr/>
            </a:pPr>
            <a:r>
              <a:rPr lang="en-US"/>
              <a:t>Dr. Ravari</a:t>
            </a:r>
          </a:p>
        </p:txBody>
      </p:sp>
    </p:spTree>
  </p:cSld>
  <p:clrMapOvr>
    <a:masterClrMapping/>
  </p:clrMapOvr>
  <p:transition spd="med">
    <p:split orient="vert"/>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5" name="Rectangle 3"/>
          <p:cNvSpPr>
            <a:spLocks noChangeArrowheads="1"/>
          </p:cNvSpPr>
          <p:nvPr userDrawn="1"/>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pic>
        <p:nvPicPr>
          <p:cNvPr id="6" name="Picture 2" descr="C:\slides\BREASTFEEDING\breastfeeding committee\first hours comitte\pic\first h\1.jpg"/>
          <p:cNvPicPr>
            <a:picLocks noChangeAspect="1" noChangeArrowheads="1"/>
          </p:cNvPicPr>
          <p:nvPr userDrawn="1"/>
        </p:nvPicPr>
        <p:blipFill>
          <a:blip r:embed="rId2" cstate="print"/>
          <a:srcRect/>
          <a:stretch>
            <a:fillRect/>
          </a:stretch>
        </p:blipFill>
        <p:spPr bwMode="auto">
          <a:xfrm>
            <a:off x="-7086600" y="-12115800"/>
            <a:ext cx="1371600" cy="1828800"/>
          </a:xfrm>
          <a:prstGeom prst="rect">
            <a:avLst/>
          </a:prstGeom>
          <a:noFill/>
          <a:ln w="9525">
            <a:noFill/>
            <a:miter lim="800000"/>
            <a:headEnd/>
            <a:tailEnd/>
          </a:ln>
        </p:spPr>
      </p:pic>
      <p:sp>
        <p:nvSpPr>
          <p:cNvPr id="68612" name="Rectangle 4"/>
          <p:cNvSpPr>
            <a:spLocks noGrp="1" noChangeArrowheads="1"/>
          </p:cNvSpPr>
          <p:nvPr>
            <p:ph type="ctrTitle"/>
          </p:nvPr>
        </p:nvSpPr>
        <p:spPr>
          <a:xfrm>
            <a:off x="685800" y="2130425"/>
            <a:ext cx="7772400" cy="1470025"/>
          </a:xfrm>
        </p:spPr>
        <p:txBody>
          <a:bodyPr/>
          <a:lstStyle>
            <a:lvl1pPr>
              <a:defRPr smtClean="0">
                <a:effectLst>
                  <a:outerShdw blurRad="38100" dist="38100" dir="2700000" algn="tl">
                    <a:srgbClr val="000000">
                      <a:alpha val="43137"/>
                    </a:srgbClr>
                  </a:outerShdw>
                </a:effectLst>
              </a:defRPr>
            </a:lvl1pPr>
          </a:lstStyle>
          <a:p>
            <a:r>
              <a:rPr lang="en-US" dirty="0" smtClean="0"/>
              <a:t>Click to edit Master title style</a:t>
            </a:r>
          </a:p>
        </p:txBody>
      </p:sp>
      <p:sp>
        <p:nvSpPr>
          <p:cNvPr id="68613" name="Rectangle 5"/>
          <p:cNvSpPr>
            <a:spLocks noGrp="1" noChangeArrowheads="1"/>
          </p:cNvSpPr>
          <p:nvPr>
            <p:ph type="subTitle" idx="1"/>
          </p:nvPr>
        </p:nvSpPr>
        <p:spPr>
          <a:xfrm>
            <a:off x="1371600" y="3886200"/>
            <a:ext cx="6400800" cy="1752600"/>
          </a:xfrm>
        </p:spPr>
        <p:txBody>
          <a:bodyPr/>
          <a:lstStyle>
            <a:lvl1pPr marL="0" indent="0" algn="ctr">
              <a:buFontTx/>
              <a:buNone/>
              <a:defRPr smtClean="0">
                <a:effectLst>
                  <a:outerShdw blurRad="38100" dist="38100" dir="2700000" algn="tl">
                    <a:srgbClr val="000000">
                      <a:alpha val="43137"/>
                    </a:srgbClr>
                  </a:outerShdw>
                </a:effectLst>
              </a:defRPr>
            </a:lvl1pPr>
          </a:lstStyle>
          <a:p>
            <a:r>
              <a:rPr lang="en-US" dirty="0" smtClean="0"/>
              <a:t>Click to edit Master subtitle style</a:t>
            </a:r>
          </a:p>
        </p:txBody>
      </p:sp>
      <p:sp>
        <p:nvSpPr>
          <p:cNvPr id="7" name="Rectangle 6"/>
          <p:cNvSpPr>
            <a:spLocks noGrp="1" noChangeArrowheads="1"/>
          </p:cNvSpPr>
          <p:nvPr>
            <p:ph type="dt" sz="half" idx="10"/>
          </p:nvPr>
        </p:nvSpPr>
        <p:spPr/>
        <p:txBody>
          <a:bodyPr/>
          <a:lstStyle>
            <a:lvl1pPr algn="l" rtl="0">
              <a:defRPr sz="1400"/>
            </a:lvl1pPr>
          </a:lstStyle>
          <a:p>
            <a:pPr>
              <a:defRPr/>
            </a:pPr>
            <a:r>
              <a:rPr lang="en-US">
                <a:solidFill>
                  <a:srgbClr val="FFFFFF"/>
                </a:solidFill>
              </a:rPr>
              <a:t>Dr.Ravari</a:t>
            </a:r>
          </a:p>
        </p:txBody>
      </p:sp>
      <p:sp>
        <p:nvSpPr>
          <p:cNvPr id="8" name="Slide Number Placeholder 7"/>
          <p:cNvSpPr>
            <a:spLocks noGrp="1" noChangeArrowheads="1"/>
          </p:cNvSpPr>
          <p:nvPr>
            <p:ph type="sldNum" sz="quarter" idx="11"/>
          </p:nvPr>
        </p:nvSpPr>
        <p:spPr>
          <a:xfrm>
            <a:off x="6248400" y="6019800"/>
            <a:ext cx="2133600" cy="476250"/>
          </a:xfrm>
          <a:prstGeom prst="rect">
            <a:avLst/>
          </a:prstGeom>
        </p:spPr>
        <p:txBody>
          <a:bodyPr/>
          <a:lstStyle>
            <a:lvl1pPr rtl="0">
              <a:defRPr sz="1400">
                <a:latin typeface="Arial" pitchFamily="34" charset="0"/>
                <a:cs typeface="Arial" pitchFamily="34" charset="0"/>
              </a:defRPr>
            </a:lvl1pPr>
          </a:lstStyle>
          <a:p>
            <a:pPr fontAlgn="base">
              <a:spcBef>
                <a:spcPct val="0"/>
              </a:spcBef>
              <a:spcAft>
                <a:spcPct val="0"/>
              </a:spcAft>
              <a:defRPr/>
            </a:pPr>
            <a:fld id="{E720736F-27A7-43EC-BF96-ED1AB40FE60C}"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solidFill>
            <a:srgbClr val="3333CC"/>
          </a:solidFill>
          <a:ln>
            <a:solidFill>
              <a:schemeClr val="accent2">
                <a:lumMod val="50000"/>
              </a:schemeClr>
            </a:solidFill>
          </a:ln>
        </p:spPr>
        <p:txBody>
          <a:bodyPr/>
          <a:lstStyle>
            <a:lvl1pPr>
              <a:defRPr>
                <a:effectLst>
                  <a:outerShdw blurRad="38100" dist="38100" dir="2700000" algn="tl">
                    <a:srgbClr val="000000">
                      <a:alpha val="43137"/>
                    </a:srgbClr>
                  </a:outerShdw>
                </a:effectLst>
              </a:defRPr>
            </a:lvl1pPr>
            <a:lvl2pPr>
              <a:defRPr>
                <a:effectLst>
                  <a:outerShdw blurRad="38100" dist="38100" dir="2700000" algn="tl">
                    <a:srgbClr val="000000">
                      <a:alpha val="43137"/>
                    </a:srgbClr>
                  </a:outerShdw>
                </a:effectLst>
              </a:defRPr>
            </a:lvl2pPr>
            <a:lvl3pPr>
              <a:defRPr>
                <a:effectLst>
                  <a:outerShdw blurRad="38100" dist="38100" dir="2700000" algn="tl">
                    <a:srgbClr val="000000">
                      <a:alpha val="43137"/>
                    </a:srgbClr>
                  </a:outerShdw>
                </a:effectLst>
              </a:defRPr>
            </a:lvl3pPr>
            <a:lvl4pPr>
              <a:defRPr>
                <a:effectLst>
                  <a:outerShdw blurRad="38100" dist="38100" dir="2700000" algn="tl">
                    <a:srgbClr val="000000">
                      <a:alpha val="43137"/>
                    </a:srgbClr>
                  </a:outerShdw>
                </a:effectLst>
              </a:defRPr>
            </a:lvl4pPr>
            <a:lvl5pPr>
              <a:defRPr>
                <a:effectLst>
                  <a:outerShdw blurRad="38100" dist="38100" dir="2700000" algn="tl">
                    <a:srgbClr val="000000">
                      <a:alpha val="43137"/>
                    </a:srgbClr>
                  </a:outerShdw>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plit orient="vert"/>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noChangeArrowheads="1"/>
          </p:cNvSpPr>
          <p:nvPr>
            <p:ph type="sldNum" sz="quarter" idx="10"/>
          </p:nvPr>
        </p:nvSpPr>
        <p:spPr>
          <a:xfrm>
            <a:off x="6248400" y="601980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216E1C36-B9DF-4A8C-AB44-E0FC792DB974}"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noChangeArrowheads="1"/>
          </p:cNvSpPr>
          <p:nvPr>
            <p:ph type="sldNum" sz="quarter" idx="10"/>
          </p:nvPr>
        </p:nvSpPr>
        <p:spPr>
          <a:xfrm>
            <a:off x="6248400" y="601980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7AC007D1-2E8D-4E81-AE00-1F2CA7FAA3CA}"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6200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xfrm>
            <a:off x="457200" y="6457950"/>
            <a:ext cx="2133600" cy="247650"/>
          </a:xfrm>
        </p:spPr>
        <p:txBody>
          <a:bodyPr/>
          <a:lstStyle>
            <a:lvl1pPr>
              <a:defRPr/>
            </a:lvl1pPr>
          </a:lstStyle>
          <a:p>
            <a:pPr>
              <a:defRPr/>
            </a:pPr>
            <a:r>
              <a:rPr lang="en-US">
                <a:solidFill>
                  <a:srgbClr val="FFFFFF"/>
                </a:solidFill>
              </a:rPr>
              <a:t>Dr.Ravari</a:t>
            </a:r>
          </a:p>
        </p:txBody>
      </p:sp>
    </p:spTree>
  </p:cSld>
  <p:clrMapOvr>
    <a:masterClrMapping/>
  </p:clrMapOvr>
  <p:transition>
    <p:split orient="vert"/>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
        <p:nvSpPr>
          <p:cNvPr id="4" name="Rectangle 8"/>
          <p:cNvSpPr>
            <a:spLocks noGrp="1" noChangeArrowheads="1"/>
          </p:cNvSpPr>
          <p:nvPr>
            <p:ph type="sldNum" sz="quarter" idx="11"/>
          </p:nvPr>
        </p:nvSpPr>
        <p:spPr>
          <a:xfrm>
            <a:off x="6248400" y="601980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F83906EF-4B66-440E-94E3-38D398D8E5F4}"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plit orient="vert"/>
  </p:transition>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
        <p:nvSpPr>
          <p:cNvPr id="6" name="Rectangle 8"/>
          <p:cNvSpPr>
            <a:spLocks noGrp="1" noChangeArrowheads="1"/>
          </p:cNvSpPr>
          <p:nvPr>
            <p:ph type="sldNum" sz="quarter" idx="11"/>
          </p:nvPr>
        </p:nvSpPr>
        <p:spPr>
          <a:xfrm>
            <a:off x="6248400" y="601980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FC256D47-9AF6-460E-9A9D-DB75E1E7BD68}"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
        <p:nvSpPr>
          <p:cNvPr id="6" name="Rectangle 8"/>
          <p:cNvSpPr>
            <a:spLocks noGrp="1" noChangeArrowheads="1"/>
          </p:cNvSpPr>
          <p:nvPr>
            <p:ph type="sldNum" sz="quarter" idx="11"/>
          </p:nvPr>
        </p:nvSpPr>
        <p:spPr>
          <a:xfrm>
            <a:off x="6248400" y="601980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37E87716-6453-4D45-B8FD-65D075B28E17}"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343400"/>
          </a:xfrm>
        </p:spPr>
        <p:txBody>
          <a:bodyPr/>
          <a:lstStyle/>
          <a:p>
            <a:pPr lvl="0"/>
            <a:endParaRPr lang="en-US" noProof="0" smtClean="0"/>
          </a:p>
        </p:txBody>
      </p:sp>
      <p:sp>
        <p:nvSpPr>
          <p:cNvPr id="4"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
        <p:nvSpPr>
          <p:cNvPr id="5" name="Rectangle 8"/>
          <p:cNvSpPr>
            <a:spLocks noGrp="1" noChangeArrowheads="1"/>
          </p:cNvSpPr>
          <p:nvPr>
            <p:ph type="sldNum" sz="quarter" idx="11"/>
          </p:nvPr>
        </p:nvSpPr>
        <p:spPr>
          <a:xfrm>
            <a:off x="6248400" y="601980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C43A8674-1F0C-4DB0-9D54-CB2C89812B06}"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Tree>
  </p:cSld>
  <p:clrMapOvr>
    <a:masterClrMapping/>
  </p:clrMapOvr>
  <p:transition>
    <p:split orient="vert"/>
  </p:transition>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0198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noChangeArrowheads="1"/>
          </p:cNvSpPr>
          <p:nvPr>
            <p:ph type="sldNum" sz="quarter" idx="10"/>
          </p:nvPr>
        </p:nvSpPr>
        <p:spPr>
          <a:xfrm>
            <a:off x="6248400" y="601980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D5DAE31A-CCBD-4BA5-9552-36D15C80707A}"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12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343400"/>
          </a:xfrm>
        </p:spPr>
        <p:txBody>
          <a:bodyPr/>
          <a:lstStyle/>
          <a:p>
            <a:pPr lvl="0"/>
            <a:endParaRPr lang="en-US" noProof="0" smtClean="0"/>
          </a:p>
        </p:txBody>
      </p:sp>
      <p:sp>
        <p:nvSpPr>
          <p:cNvPr id="4"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
        <p:nvSpPr>
          <p:cNvPr id="5" name="Rectangle 8"/>
          <p:cNvSpPr>
            <a:spLocks noGrp="1" noChangeArrowheads="1"/>
          </p:cNvSpPr>
          <p:nvPr>
            <p:ph type="sldNum" sz="quarter" idx="11"/>
          </p:nvPr>
        </p:nvSpPr>
        <p:spPr>
          <a:xfrm>
            <a:off x="6248400" y="601980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AA6AC9E3-3917-4BE6-84B2-7CC7CB15CD04}"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12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
        <p:nvSpPr>
          <p:cNvPr id="3" name="Rectangle 7"/>
          <p:cNvSpPr>
            <a:spLocks noGrp="1" noChangeArrowheads="1"/>
          </p:cNvSpPr>
          <p:nvPr>
            <p:ph type="ftr" sz="quarter" idx="11"/>
          </p:nvPr>
        </p:nvSpPr>
        <p:spPr>
          <a:xfrm>
            <a:off x="3124200" y="6305550"/>
            <a:ext cx="2895600" cy="476250"/>
          </a:xfrm>
          <a:prstGeom prst="rect">
            <a:avLst/>
          </a:prstGeom>
        </p:spPr>
        <p:txBody>
          <a:bodyPr/>
          <a:lstStyle>
            <a:lvl1pPr>
              <a:defRPr>
                <a:solidFill>
                  <a:schemeClr val="bg1"/>
                </a:solidFill>
                <a:latin typeface="Arial" pitchFamily="34" charset="0"/>
                <a:cs typeface="Arial" pitchFamily="34" charset="0"/>
              </a:defRPr>
            </a:lvl1pPr>
          </a:lstStyle>
          <a:p>
            <a:pPr fontAlgn="base">
              <a:spcBef>
                <a:spcPct val="0"/>
              </a:spcBef>
              <a:spcAft>
                <a:spcPct val="0"/>
              </a:spcAft>
              <a:defRPr/>
            </a:pPr>
            <a:r>
              <a:rPr lang="en-US">
                <a:solidFill>
                  <a:srgbClr val="FFFFFF"/>
                </a:solidFill>
              </a:rPr>
              <a:t>WBW 2007</a:t>
            </a:r>
          </a:p>
        </p:txBody>
      </p:sp>
      <p:sp>
        <p:nvSpPr>
          <p:cNvPr id="4" name="Rectangle 8"/>
          <p:cNvSpPr>
            <a:spLocks noGrp="1" noChangeArrowheads="1"/>
          </p:cNvSpPr>
          <p:nvPr>
            <p:ph type="sldNum" sz="quarter" idx="12"/>
          </p:nvPr>
        </p:nvSpPr>
        <p:spPr>
          <a:xfrm>
            <a:off x="6248400" y="601980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F0C929EC-5B94-44F4-8743-3C461683C736}"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1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Tree>
  </p:cSld>
  <p:clrMapOvr>
    <a:masterClrMapping/>
  </p:clrMapOvr>
  <p:transition>
    <p:split orient="vert"/>
  </p:transition>
</p:sldLayout>
</file>

<file path=ppt/slideLayouts/slideLayout1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7620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5" name="Rectangle 3"/>
          <p:cNvSpPr>
            <a:spLocks noChangeArrowheads="1"/>
          </p:cNvSpPr>
          <p:nvPr userDrawn="1"/>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6" name="Date Placeholder 2"/>
          <p:cNvSpPr txBox="1">
            <a:spLocks/>
          </p:cNvSpPr>
          <p:nvPr userDrawn="1"/>
        </p:nvSpPr>
        <p:spPr>
          <a:xfrm>
            <a:off x="7467600" y="64008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fa-IR" sz="1050" dirty="0">
                <a:solidFill>
                  <a:srgbClr val="000000"/>
                </a:solidFill>
              </a:rPr>
              <a:t> </a:t>
            </a:r>
            <a:r>
              <a:rPr lang="en-US" sz="1050" dirty="0">
                <a:solidFill>
                  <a:srgbClr val="000000"/>
                </a:solidFill>
              </a:rPr>
              <a:t> 2013</a:t>
            </a:r>
          </a:p>
        </p:txBody>
      </p:sp>
      <p:sp>
        <p:nvSpPr>
          <p:cNvPr id="68612" name="Rectangle 4"/>
          <p:cNvSpPr>
            <a:spLocks noGrp="1" noChangeArrowheads="1"/>
          </p:cNvSpPr>
          <p:nvPr>
            <p:ph type="ctrTitle"/>
          </p:nvPr>
        </p:nvSpPr>
        <p:spPr>
          <a:xfrm>
            <a:off x="685800" y="2130425"/>
            <a:ext cx="7772400" cy="1470025"/>
          </a:xfrm>
        </p:spPr>
        <p:txBody>
          <a:bodyPr/>
          <a:lstStyle>
            <a:lvl1pPr>
              <a:defRPr smtClean="0">
                <a:effectLst>
                  <a:outerShdw blurRad="38100" dist="38100" dir="2700000" algn="tl">
                    <a:srgbClr val="000000">
                      <a:alpha val="43137"/>
                    </a:srgbClr>
                  </a:outerShdw>
                </a:effectLst>
              </a:defRPr>
            </a:lvl1pPr>
          </a:lstStyle>
          <a:p>
            <a:r>
              <a:rPr lang="en-US" dirty="0" smtClean="0"/>
              <a:t>Click to edit Master title style</a:t>
            </a:r>
          </a:p>
        </p:txBody>
      </p:sp>
      <p:sp>
        <p:nvSpPr>
          <p:cNvPr id="68613" name="Rectangle 5"/>
          <p:cNvSpPr>
            <a:spLocks noGrp="1" noChangeArrowheads="1"/>
          </p:cNvSpPr>
          <p:nvPr>
            <p:ph type="subTitle" idx="1"/>
          </p:nvPr>
        </p:nvSpPr>
        <p:spPr>
          <a:xfrm>
            <a:off x="1371600" y="3886200"/>
            <a:ext cx="6400800" cy="1752600"/>
          </a:xfrm>
        </p:spPr>
        <p:txBody>
          <a:bodyPr/>
          <a:lstStyle>
            <a:lvl1pPr marL="0" indent="0" algn="ctr">
              <a:buFontTx/>
              <a:buNone/>
              <a:defRPr smtClean="0">
                <a:effectLst>
                  <a:outerShdw blurRad="38100" dist="38100" dir="2700000" algn="tl">
                    <a:srgbClr val="000000">
                      <a:alpha val="43137"/>
                    </a:srgbClr>
                  </a:outerShdw>
                </a:effectLst>
              </a:defRPr>
            </a:lvl1pPr>
          </a:lstStyle>
          <a:p>
            <a:r>
              <a:rPr lang="en-US" dirty="0" smtClean="0"/>
              <a:t>Click to edit Master subtitle style</a:t>
            </a:r>
          </a:p>
        </p:txBody>
      </p:sp>
      <p:sp>
        <p:nvSpPr>
          <p:cNvPr id="7" name="Rectangle 6"/>
          <p:cNvSpPr>
            <a:spLocks noGrp="1" noChangeArrowheads="1"/>
          </p:cNvSpPr>
          <p:nvPr>
            <p:ph type="dt" sz="half" idx="10"/>
          </p:nvPr>
        </p:nvSpPr>
        <p:spPr/>
        <p:txBody>
          <a:bodyPr/>
          <a:lstStyle>
            <a:lvl1pPr algn="l" rtl="0">
              <a:defRPr sz="1400"/>
            </a:lvl1pPr>
          </a:lstStyle>
          <a:p>
            <a:pPr>
              <a:defRPr/>
            </a:pPr>
            <a:r>
              <a:rPr lang="en-US"/>
              <a:t>Dr.Ravari</a:t>
            </a:r>
          </a:p>
        </p:txBody>
      </p:sp>
      <p:sp>
        <p:nvSpPr>
          <p:cNvPr id="8" name="Rectangle 7"/>
          <p:cNvSpPr>
            <a:spLocks noGrp="1" noChangeArrowheads="1"/>
          </p:cNvSpPr>
          <p:nvPr>
            <p:ph type="sldNum" sz="quarter" idx="11"/>
          </p:nvPr>
        </p:nvSpPr>
        <p:spPr/>
        <p:txBody>
          <a:bodyPr/>
          <a:lstStyle>
            <a:lvl1pPr rtl="0">
              <a:defRPr sz="1400"/>
            </a:lvl1pPr>
          </a:lstStyle>
          <a:p>
            <a:pPr>
              <a:defRPr/>
            </a:pPr>
            <a:fld id="{F43ED54C-253A-490F-91AD-113D1484311A}" type="slidenum">
              <a:rPr lang="ar-SA"/>
              <a:pPr>
                <a:defRPr/>
              </a:pPr>
              <a:t>‹#›</a:t>
            </a:fld>
            <a:endParaRPr lang="en-US"/>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solidFill>
            <a:srgbClr val="3333CC"/>
          </a:solidFill>
          <a:ln>
            <a:solidFill>
              <a:schemeClr val="accent2">
                <a:lumMod val="50000"/>
              </a:schemeClr>
            </a:solidFill>
          </a:ln>
        </p:spPr>
        <p:txBody>
          <a:bodyPr/>
          <a:lstStyle>
            <a:lvl1pPr>
              <a:defRPr>
                <a:effectLst>
                  <a:outerShdw blurRad="38100" dist="38100" dir="2700000" algn="tl">
                    <a:srgbClr val="000000">
                      <a:alpha val="43137"/>
                    </a:srgbClr>
                  </a:outerShdw>
                </a:effectLst>
              </a:defRPr>
            </a:lvl1pPr>
            <a:lvl2pPr>
              <a:defRPr>
                <a:effectLst>
                  <a:outerShdw blurRad="38100" dist="38100" dir="2700000" algn="tl">
                    <a:srgbClr val="000000">
                      <a:alpha val="43137"/>
                    </a:srgbClr>
                  </a:outerShdw>
                </a:effectLst>
              </a:defRPr>
            </a:lvl2pPr>
            <a:lvl3pPr>
              <a:defRPr>
                <a:effectLst>
                  <a:outerShdw blurRad="38100" dist="38100" dir="2700000" algn="tl">
                    <a:srgbClr val="000000">
                      <a:alpha val="43137"/>
                    </a:srgbClr>
                  </a:outerShdw>
                </a:effectLst>
              </a:defRPr>
            </a:lvl3pPr>
            <a:lvl4pPr>
              <a:defRPr>
                <a:effectLst>
                  <a:outerShdw blurRad="38100" dist="38100" dir="2700000" algn="tl">
                    <a:srgbClr val="000000">
                      <a:alpha val="43137"/>
                    </a:srgbClr>
                  </a:outerShdw>
                </a:effectLst>
              </a:defRPr>
            </a:lvl4pPr>
            <a:lvl5pPr>
              <a:defRPr>
                <a:effectLst>
                  <a:outerShdw blurRad="38100" dist="38100" dir="2700000" algn="tl">
                    <a:srgbClr val="000000">
                      <a:alpha val="43137"/>
                    </a:srgbClr>
                  </a:outerShdw>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a:defRPr sz="1050">
                <a:solidFill>
                  <a:srgbClr val="FFFFFF"/>
                </a:solidFill>
              </a:defRPr>
            </a:lvl1pPr>
          </a:lstStyle>
          <a:p>
            <a:pPr>
              <a:defRPr/>
            </a:pPr>
            <a:endParaRPr lang="en-US"/>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sldNum" sz="quarter" idx="10"/>
          </p:nvPr>
        </p:nvSpPr>
        <p:spPr/>
        <p:txBody>
          <a:bodyPr/>
          <a:lstStyle>
            <a:lvl1pPr>
              <a:defRPr/>
            </a:lvl1pPr>
          </a:lstStyle>
          <a:p>
            <a:pPr>
              <a:defRPr/>
            </a:pPr>
            <a:fld id="{D306DF17-C9C3-46A1-A6B5-C9387E7093A4}" type="slidenum">
              <a:rPr lang="ar-SA"/>
              <a:pPr>
                <a:defRPr/>
              </a:pPr>
              <a:t>‹#›</a:t>
            </a:fld>
            <a:endParaRPr lang="en-US"/>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p:txBody>
          <a:bodyPr/>
          <a:lstStyle>
            <a:lvl1pPr>
              <a:defRPr/>
            </a:lvl1pPr>
          </a:lstStyle>
          <a:p>
            <a:pPr>
              <a:defRPr/>
            </a:pPr>
            <a:r>
              <a:rPr lang="en-US"/>
              <a:t>Dr.Ravari</a:t>
            </a:r>
          </a:p>
        </p:txBody>
      </p:sp>
      <p:sp>
        <p:nvSpPr>
          <p:cNvPr id="6" name="Rectangle 8"/>
          <p:cNvSpPr>
            <a:spLocks noGrp="1" noChangeArrowheads="1"/>
          </p:cNvSpPr>
          <p:nvPr>
            <p:ph type="sldNum" sz="quarter" idx="11"/>
          </p:nvPr>
        </p:nvSpPr>
        <p:spPr/>
        <p:txBody>
          <a:bodyPr/>
          <a:lstStyle>
            <a:lvl1pPr>
              <a:defRPr/>
            </a:lvl1pPr>
          </a:lstStyle>
          <a:p>
            <a:pPr>
              <a:defRPr/>
            </a:pPr>
            <a:fld id="{937BFEA7-0DAD-4326-84AF-2C9FA809A992}" type="slidenum">
              <a:rPr lang="ar-SA"/>
              <a:pPr>
                <a:defRPr/>
              </a:pPr>
              <a:t>‹#›</a:t>
            </a:fld>
            <a:endParaRPr lang="en-US"/>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6200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xfrm>
            <a:off x="457200" y="6457950"/>
            <a:ext cx="2133600" cy="247650"/>
          </a:xfrm>
        </p:spPr>
        <p:txBody>
          <a:bodyPr/>
          <a:lstStyle>
            <a:lvl1pPr>
              <a:defRPr/>
            </a:lvl1pPr>
          </a:lstStyle>
          <a:p>
            <a:pPr>
              <a:defRPr/>
            </a:pPr>
            <a:r>
              <a:rPr lang="en-US"/>
              <a:t>Dr.Ravari</a:t>
            </a:r>
          </a:p>
        </p:txBody>
      </p:sp>
      <p:sp>
        <p:nvSpPr>
          <p:cNvPr id="8" name="Rectangle 7"/>
          <p:cNvSpPr>
            <a:spLocks noGrp="1" noChangeArrowheads="1"/>
          </p:cNvSpPr>
          <p:nvPr>
            <p:ph type="sldNum" sz="quarter" idx="11"/>
          </p:nvPr>
        </p:nvSpPr>
        <p:spPr/>
        <p:txBody>
          <a:bodyPr/>
          <a:lstStyle>
            <a:lvl1pPr>
              <a:defRPr/>
            </a:lvl1pPr>
          </a:lstStyle>
          <a:p>
            <a:pPr>
              <a:defRPr/>
            </a:pPr>
            <a:fld id="{6AB7188D-418E-4F45-A386-6F784301ABFD}" type="slidenum">
              <a:rPr lang="ar-SA"/>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
        <p:nvSpPr>
          <p:cNvPr id="3" name="Rectangle 7"/>
          <p:cNvSpPr>
            <a:spLocks noGrp="1" noChangeArrowheads="1"/>
          </p:cNvSpPr>
          <p:nvPr>
            <p:ph type="ftr" sz="quarter" idx="11"/>
          </p:nvPr>
        </p:nvSpPr>
        <p:spPr>
          <a:xfrm>
            <a:off x="3124200" y="6305550"/>
            <a:ext cx="2895600" cy="476250"/>
          </a:xfrm>
          <a:prstGeom prst="rect">
            <a:avLst/>
          </a:prstGeom>
        </p:spPr>
        <p:txBody>
          <a:bodyPr/>
          <a:lstStyle>
            <a:lvl1pPr>
              <a:defRPr>
                <a:solidFill>
                  <a:schemeClr val="bg1"/>
                </a:solidFill>
                <a:latin typeface="Arial" pitchFamily="34" charset="0"/>
                <a:cs typeface="Arial" pitchFamily="34" charset="0"/>
              </a:defRPr>
            </a:lvl1pPr>
          </a:lstStyle>
          <a:p>
            <a:pPr fontAlgn="base">
              <a:spcBef>
                <a:spcPct val="0"/>
              </a:spcBef>
              <a:spcAft>
                <a:spcPct val="0"/>
              </a:spcAft>
              <a:defRPr/>
            </a:pPr>
            <a:r>
              <a:rPr lang="en-US">
                <a:solidFill>
                  <a:srgbClr val="FFFFFF"/>
                </a:solidFill>
              </a:rPr>
              <a:t>WBW 2007</a:t>
            </a:r>
          </a:p>
        </p:txBody>
      </p:sp>
      <p:sp>
        <p:nvSpPr>
          <p:cNvPr id="4" name="Rectangle 8"/>
          <p:cNvSpPr>
            <a:spLocks noGrp="1" noChangeArrowheads="1"/>
          </p:cNvSpPr>
          <p:nvPr>
            <p:ph type="sldNum" sz="quarter" idx="12"/>
          </p:nvPr>
        </p:nvSpPr>
        <p:spPr>
          <a:xfrm>
            <a:off x="6248400" y="601980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DC8CAD36-63A5-40BC-ADA0-85EEFB39320C}"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1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p:txBody>
          <a:bodyPr/>
          <a:lstStyle>
            <a:lvl1pPr>
              <a:defRPr/>
            </a:lvl1pPr>
          </a:lstStyle>
          <a:p>
            <a:pPr>
              <a:defRPr/>
            </a:pPr>
            <a:r>
              <a:rPr lang="en-US"/>
              <a:t>Dr.Ravari</a:t>
            </a:r>
          </a:p>
        </p:txBody>
      </p:sp>
      <p:sp>
        <p:nvSpPr>
          <p:cNvPr id="4" name="Rectangle 8"/>
          <p:cNvSpPr>
            <a:spLocks noGrp="1" noChangeArrowheads="1"/>
          </p:cNvSpPr>
          <p:nvPr>
            <p:ph type="sldNum" sz="quarter" idx="11"/>
          </p:nvPr>
        </p:nvSpPr>
        <p:spPr/>
        <p:txBody>
          <a:bodyPr/>
          <a:lstStyle>
            <a:lvl1pPr>
              <a:defRPr/>
            </a:lvl1pPr>
          </a:lstStyle>
          <a:p>
            <a:pPr>
              <a:defRPr/>
            </a:pPr>
            <a:fld id="{95FFEA6D-6718-494D-AF9A-F89A74D9969B}" type="slidenum">
              <a:rPr lang="ar-SA"/>
              <a:pPr>
                <a:defRPr/>
              </a:pPr>
              <a:t>‹#›</a:t>
            </a:fld>
            <a:endParaRPr lang="en-US"/>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
          <p:cNvSpPr txBox="1">
            <a:spLocks/>
          </p:cNvSpPr>
          <p:nvPr userDrawn="1"/>
        </p:nvSpPr>
        <p:spPr>
          <a:xfrm>
            <a:off x="74676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fa-IR" sz="1050" dirty="0">
                <a:solidFill>
                  <a:srgbClr val="000000"/>
                </a:solidFill>
              </a:rPr>
              <a:t> </a:t>
            </a:r>
            <a:r>
              <a:rPr lang="en-US" sz="1050" dirty="0">
                <a:solidFill>
                  <a:srgbClr val="000000"/>
                </a:solidFill>
              </a:rPr>
              <a:t> 2013</a:t>
            </a:r>
          </a:p>
        </p:txBody>
      </p:sp>
      <p:sp>
        <p:nvSpPr>
          <p:cNvPr id="3" name="Rectangle 6"/>
          <p:cNvSpPr>
            <a:spLocks noGrp="1" noChangeArrowheads="1"/>
          </p:cNvSpPr>
          <p:nvPr>
            <p:ph type="dt" sz="half" idx="10"/>
          </p:nvPr>
        </p:nvSpPr>
        <p:spPr/>
        <p:txBody>
          <a:bodyPr/>
          <a:lstStyle>
            <a:lvl1pPr>
              <a:defRPr sz="1100">
                <a:solidFill>
                  <a:srgbClr val="FFFFFF"/>
                </a:solidFill>
              </a:defRPr>
            </a:lvl1pPr>
          </a:lstStyle>
          <a:p>
            <a:pPr>
              <a:defRPr/>
            </a:pPr>
            <a:r>
              <a:rPr lang="en-US"/>
              <a:t>Dr.Ravari</a:t>
            </a:r>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p:txBody>
          <a:bodyPr/>
          <a:lstStyle>
            <a:lvl1pPr>
              <a:defRPr/>
            </a:lvl1pPr>
          </a:lstStyle>
          <a:p>
            <a:pPr>
              <a:defRPr/>
            </a:pPr>
            <a:r>
              <a:rPr lang="en-US"/>
              <a:t>Dr.Ravari</a:t>
            </a:r>
          </a:p>
        </p:txBody>
      </p:sp>
      <p:sp>
        <p:nvSpPr>
          <p:cNvPr id="6" name="Rectangle 8"/>
          <p:cNvSpPr>
            <a:spLocks noGrp="1" noChangeArrowheads="1"/>
          </p:cNvSpPr>
          <p:nvPr>
            <p:ph type="sldNum" sz="quarter" idx="11"/>
          </p:nvPr>
        </p:nvSpPr>
        <p:spPr/>
        <p:txBody>
          <a:bodyPr/>
          <a:lstStyle>
            <a:lvl1pPr>
              <a:defRPr/>
            </a:lvl1pPr>
          </a:lstStyle>
          <a:p>
            <a:pPr>
              <a:defRPr/>
            </a:pPr>
            <a:fld id="{48FCA0B8-DEED-47A6-AAF0-A24292274FF2}" type="slidenum">
              <a:rPr lang="ar-SA"/>
              <a:pPr>
                <a:defRPr/>
              </a:pPr>
              <a:t>‹#›</a:t>
            </a:fld>
            <a:endParaRPr lang="en-US"/>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r>
              <a:rPr lang="en-US"/>
              <a:t>Dr.Ravari</a:t>
            </a:r>
          </a:p>
        </p:txBody>
      </p:sp>
      <p:sp>
        <p:nvSpPr>
          <p:cNvPr id="6" name="Rectangle 7"/>
          <p:cNvSpPr>
            <a:spLocks noGrp="1" noChangeArrowheads="1"/>
          </p:cNvSpPr>
          <p:nvPr>
            <p:ph type="ftr" sz="quarter" idx="11"/>
          </p:nvPr>
        </p:nvSpPr>
        <p:spPr>
          <a:ln/>
        </p:spPr>
        <p:txBody>
          <a:bodyPr/>
          <a:lstStyle>
            <a:lvl1pPr>
              <a:defRPr/>
            </a:lvl1pPr>
          </a:lstStyle>
          <a:p>
            <a:pPr>
              <a:defRPr/>
            </a:pPr>
            <a:r>
              <a:rPr lang="en-US"/>
              <a:t>WBW 2007</a:t>
            </a:r>
          </a:p>
        </p:txBody>
      </p:sp>
      <p:sp>
        <p:nvSpPr>
          <p:cNvPr id="7" name="Rectangle 8"/>
          <p:cNvSpPr>
            <a:spLocks noGrp="1" noChangeArrowheads="1"/>
          </p:cNvSpPr>
          <p:nvPr>
            <p:ph type="sldNum" sz="quarter" idx="12"/>
          </p:nvPr>
        </p:nvSpPr>
        <p:spPr>
          <a:ln/>
        </p:spPr>
        <p:txBody>
          <a:bodyPr/>
          <a:lstStyle>
            <a:lvl1pPr>
              <a:defRPr/>
            </a:lvl1pPr>
          </a:lstStyle>
          <a:p>
            <a:pPr>
              <a:defRPr/>
            </a:pPr>
            <a:fld id="{B3CF4290-077D-4178-BF4B-0A41EF2D61D3}" type="slidenum">
              <a:rPr lang="ar-SA"/>
              <a:pPr>
                <a:defRPr/>
              </a:pPr>
              <a:t>‹#›</a:t>
            </a:fld>
            <a:endParaRPr lang="en-US"/>
          </a:p>
        </p:txBody>
      </p:sp>
    </p:spTree>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p:txBody>
          <a:bodyPr/>
          <a:lstStyle>
            <a:lvl1pPr>
              <a:defRPr/>
            </a:lvl1pPr>
          </a:lstStyle>
          <a:p>
            <a:pPr>
              <a:defRPr/>
            </a:pPr>
            <a:r>
              <a:rPr lang="en-US"/>
              <a:t>Dr.Ravari</a:t>
            </a:r>
          </a:p>
        </p:txBody>
      </p:sp>
      <p:sp>
        <p:nvSpPr>
          <p:cNvPr id="5" name="Rectangle 8"/>
          <p:cNvSpPr>
            <a:spLocks noGrp="1" noChangeArrowheads="1"/>
          </p:cNvSpPr>
          <p:nvPr>
            <p:ph type="sldNum" sz="quarter" idx="11"/>
          </p:nvPr>
        </p:nvSpPr>
        <p:spPr/>
        <p:txBody>
          <a:bodyPr/>
          <a:lstStyle>
            <a:lvl1pPr>
              <a:defRPr/>
            </a:lvl1pPr>
          </a:lstStyle>
          <a:p>
            <a:pPr>
              <a:defRPr/>
            </a:pPr>
            <a:fld id="{F3A4329D-8BF8-4F3F-A9D6-B0BDD5EF7D55}" type="slidenum">
              <a:rPr lang="ar-SA"/>
              <a:pPr>
                <a:defRPr/>
              </a:pPr>
              <a:t>‹#›</a:t>
            </a:fld>
            <a:endParaRPr lang="en-US"/>
          </a:p>
        </p:txBody>
      </p:sp>
    </p:spTree>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0198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p:txBody>
          <a:bodyPr/>
          <a:lstStyle>
            <a:lvl1pPr>
              <a:defRPr/>
            </a:lvl1pPr>
          </a:lstStyle>
          <a:p>
            <a:pPr>
              <a:defRPr/>
            </a:pPr>
            <a:r>
              <a:rPr lang="en-US"/>
              <a:t>Dr.Ravari</a:t>
            </a:r>
          </a:p>
        </p:txBody>
      </p:sp>
      <p:sp>
        <p:nvSpPr>
          <p:cNvPr id="5" name="Rectangle 8"/>
          <p:cNvSpPr>
            <a:spLocks noGrp="1" noChangeArrowheads="1"/>
          </p:cNvSpPr>
          <p:nvPr>
            <p:ph type="sldNum" sz="quarter" idx="11"/>
          </p:nvPr>
        </p:nvSpPr>
        <p:spPr/>
        <p:txBody>
          <a:bodyPr/>
          <a:lstStyle>
            <a:lvl1pPr>
              <a:defRPr/>
            </a:lvl1pPr>
          </a:lstStyle>
          <a:p>
            <a:pPr>
              <a:defRPr/>
            </a:pPr>
            <a:fld id="{B5476A50-28BF-4753-B957-99233EE1B666}" type="slidenum">
              <a:rPr lang="ar-SA"/>
              <a:pPr>
                <a:defRPr/>
              </a:pPr>
              <a:t>‹#›</a:t>
            </a:fld>
            <a:endParaRPr lang="en-US"/>
          </a:p>
        </p:txBody>
      </p:sp>
    </p:spTree>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showMasterSp="0" showMasterPhAnim="0" type="chart" preserve="1">
  <p:cSld name="Title and Chart">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5" name="Rectangle 3"/>
          <p:cNvSpPr>
            <a:spLocks noChangeArrowheads="1"/>
          </p:cNvSpPr>
          <p:nvPr/>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pic>
        <p:nvPicPr>
          <p:cNvPr id="6" name="Picture 11"/>
          <p:cNvPicPr>
            <a:picLocks noChangeAspect="1" noChangeArrowheads="1"/>
          </p:cNvPicPr>
          <p:nvPr/>
        </p:nvPicPr>
        <p:blipFill>
          <a:blip r:embed="rId2" cstate="print"/>
          <a:srcRect/>
          <a:stretch>
            <a:fillRect/>
          </a:stretch>
        </p:blipFill>
        <p:spPr bwMode="auto">
          <a:xfrm>
            <a:off x="76200" y="381000"/>
            <a:ext cx="914400" cy="717550"/>
          </a:xfrm>
          <a:prstGeom prst="rect">
            <a:avLst/>
          </a:prstGeom>
          <a:noFill/>
          <a:ln w="9525">
            <a:noFill/>
            <a:miter lim="800000"/>
            <a:headEnd/>
            <a:tailEnd/>
          </a:ln>
        </p:spPr>
      </p:pic>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343400"/>
          </a:xfrm>
        </p:spPr>
        <p:txBody>
          <a:bodyPr/>
          <a:lstStyle/>
          <a:p>
            <a:pPr lvl="0"/>
            <a:endParaRPr lang="en-US" noProof="0" smtClean="0"/>
          </a:p>
        </p:txBody>
      </p:sp>
      <p:sp>
        <p:nvSpPr>
          <p:cNvPr id="7" name="Rectangle 6"/>
          <p:cNvSpPr>
            <a:spLocks noGrp="1" noChangeArrowheads="1"/>
          </p:cNvSpPr>
          <p:nvPr>
            <p:ph type="dt" sz="half" idx="10"/>
          </p:nvPr>
        </p:nvSpPr>
        <p:spPr/>
        <p:txBody>
          <a:bodyPr/>
          <a:lstStyle>
            <a:lvl1pPr>
              <a:defRPr/>
            </a:lvl1pPr>
          </a:lstStyle>
          <a:p>
            <a:pPr>
              <a:defRPr/>
            </a:pPr>
            <a:r>
              <a:rPr lang="en-US"/>
              <a:t>Dr.Ravari</a:t>
            </a:r>
          </a:p>
        </p:txBody>
      </p:sp>
      <p:sp>
        <p:nvSpPr>
          <p:cNvPr id="8" name="Rectangle 8"/>
          <p:cNvSpPr>
            <a:spLocks noGrp="1" noChangeArrowheads="1"/>
          </p:cNvSpPr>
          <p:nvPr>
            <p:ph type="sldNum" sz="quarter" idx="11"/>
          </p:nvPr>
        </p:nvSpPr>
        <p:spPr/>
        <p:txBody>
          <a:bodyPr/>
          <a:lstStyle>
            <a:lvl1pPr>
              <a:defRPr/>
            </a:lvl1pPr>
          </a:lstStyle>
          <a:p>
            <a:pPr>
              <a:defRPr/>
            </a:pPr>
            <a:fld id="{AD580CDA-AEEC-48F7-A913-5A1353D1D232}" type="slidenum">
              <a:rPr lang="ar-SA"/>
              <a:pPr>
                <a:defRPr/>
              </a:pPr>
              <a:t>‹#›</a:t>
            </a:fld>
            <a:endParaRPr lang="en-US"/>
          </a:p>
        </p:txBody>
      </p:sp>
    </p:spTree>
  </p:cSld>
  <p:clrMapOvr>
    <a:masterClrMapping/>
  </p:clrMapOvr>
  <p:timing>
    <p:tnLst>
      <p:par>
        <p:cTn id="1" dur="indefinite" restart="never" nodeType="tmRoot"/>
      </p:par>
    </p:tnLst>
  </p:timing>
</p:sldLayout>
</file>

<file path=ppt/slideLayouts/slideLayout137.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57200" y="3848100"/>
            <a:ext cx="8229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dt" sz="half" idx="10"/>
          </p:nvPr>
        </p:nvSpPr>
        <p:spPr/>
        <p:txBody>
          <a:bodyPr/>
          <a:lstStyle>
            <a:lvl1pPr>
              <a:defRPr/>
            </a:lvl1pPr>
          </a:lstStyle>
          <a:p>
            <a:pPr>
              <a:defRPr/>
            </a:pPr>
            <a:r>
              <a:rPr lang="en-US"/>
              <a:t>Dr.Ravari</a:t>
            </a:r>
          </a:p>
        </p:txBody>
      </p:sp>
      <p:sp>
        <p:nvSpPr>
          <p:cNvPr id="7" name="Rectangle 8"/>
          <p:cNvSpPr>
            <a:spLocks noGrp="1" noChangeArrowheads="1"/>
          </p:cNvSpPr>
          <p:nvPr>
            <p:ph type="sldNum" sz="quarter" idx="11"/>
          </p:nvPr>
        </p:nvSpPr>
        <p:spPr/>
        <p:txBody>
          <a:bodyPr/>
          <a:lstStyle>
            <a:lvl1pPr>
              <a:defRPr/>
            </a:lvl1pPr>
          </a:lstStyle>
          <a:p>
            <a:pPr>
              <a:defRPr/>
            </a:pPr>
            <a:fld id="{975A7C76-D196-4C28-A3F0-26734E1174A5}" type="slidenum">
              <a:rPr lang="ar-SA"/>
              <a:pPr>
                <a:defRPr/>
              </a:pPr>
              <a:t>‹#›</a:t>
            </a:fld>
            <a:endParaRPr lang="en-US"/>
          </a:p>
        </p:txBody>
      </p:sp>
    </p:spTree>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848100"/>
            <a:ext cx="8229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p:txBody>
          <a:bodyPr/>
          <a:lstStyle>
            <a:lvl1pPr>
              <a:defRPr/>
            </a:lvl1pPr>
          </a:lstStyle>
          <a:p>
            <a:pPr>
              <a:defRPr/>
            </a:pPr>
            <a:r>
              <a:rPr lang="en-US"/>
              <a:t>Dr.Ravari</a:t>
            </a:r>
          </a:p>
        </p:txBody>
      </p:sp>
      <p:sp>
        <p:nvSpPr>
          <p:cNvPr id="6" name="Rectangle 8"/>
          <p:cNvSpPr>
            <a:spLocks noGrp="1" noChangeArrowheads="1"/>
          </p:cNvSpPr>
          <p:nvPr>
            <p:ph type="sldNum" sz="quarter" idx="11"/>
          </p:nvPr>
        </p:nvSpPr>
        <p:spPr/>
        <p:txBody>
          <a:bodyPr/>
          <a:lstStyle>
            <a:lvl1pPr>
              <a:defRPr/>
            </a:lvl1pPr>
          </a:lstStyle>
          <a:p>
            <a:pPr>
              <a:defRPr/>
            </a:pPr>
            <a:fld id="{DFF1C1E8-81D8-44B6-9A51-DD4C9416C85B}" type="slidenum">
              <a:rPr lang="ar-SA"/>
              <a:pPr>
                <a:defRPr/>
              </a:pPr>
              <a:t>‹#›</a:t>
            </a:fld>
            <a:endParaRPr lang="en-US"/>
          </a:p>
        </p:txBody>
      </p:sp>
    </p:spTree>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p:txBody>
          <a:bodyPr/>
          <a:lstStyle>
            <a:lvl1pPr>
              <a:defRPr/>
            </a:lvl1pPr>
          </a:lstStyle>
          <a:p>
            <a:pPr>
              <a:defRPr/>
            </a:pPr>
            <a:r>
              <a:rPr lang="en-US"/>
              <a:t>Dr.Ravari</a:t>
            </a:r>
          </a:p>
        </p:txBody>
      </p:sp>
      <p:sp>
        <p:nvSpPr>
          <p:cNvPr id="5" name="Rectangle 8"/>
          <p:cNvSpPr>
            <a:spLocks noGrp="1" noChangeArrowheads="1"/>
          </p:cNvSpPr>
          <p:nvPr>
            <p:ph type="sldNum" sz="quarter" idx="11"/>
          </p:nvPr>
        </p:nvSpPr>
        <p:spPr/>
        <p:txBody>
          <a:bodyPr/>
          <a:lstStyle>
            <a:lvl1pPr>
              <a:defRPr/>
            </a:lvl1pPr>
          </a:lstStyle>
          <a:p>
            <a:pPr>
              <a:defRPr/>
            </a:pPr>
            <a:fld id="{598D46F5-B281-487E-8DFA-7B7E0A07025C}" type="slidenum">
              <a:rPr lang="ar-SA"/>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Tree>
  </p:cSld>
  <p:clrMapOvr>
    <a:masterClrMapping/>
  </p:clrMapOvr>
  <p:transition>
    <p:split orient="vert"/>
  </p:transition>
</p:sldLayout>
</file>

<file path=ppt/slideLayouts/slideLayout140.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p:txBody>
          <a:bodyPr/>
          <a:lstStyle>
            <a:lvl1pPr>
              <a:defRPr/>
            </a:lvl1pPr>
          </a:lstStyle>
          <a:p>
            <a:pPr>
              <a:defRPr/>
            </a:pPr>
            <a:r>
              <a:rPr lang="en-US"/>
              <a:t>Dr.Ravari</a:t>
            </a:r>
          </a:p>
        </p:txBody>
      </p:sp>
      <p:sp>
        <p:nvSpPr>
          <p:cNvPr id="3" name="Rectangle 8"/>
          <p:cNvSpPr>
            <a:spLocks noGrp="1" noChangeArrowheads="1"/>
          </p:cNvSpPr>
          <p:nvPr>
            <p:ph type="sldNum" sz="quarter" idx="11"/>
          </p:nvPr>
        </p:nvSpPr>
        <p:spPr/>
        <p:txBody>
          <a:bodyPr/>
          <a:lstStyle>
            <a:lvl1pPr>
              <a:defRPr/>
            </a:lvl1pPr>
          </a:lstStyle>
          <a:p>
            <a:pPr>
              <a:defRPr/>
            </a:pPr>
            <a:fld id="{D2522322-9AD3-4216-81E7-17698B43C873}" type="slidenum">
              <a:rPr lang="ar-SA"/>
              <a:pPr>
                <a:defRPr/>
              </a:pPr>
              <a:t>‹#›</a:t>
            </a:fld>
            <a:endParaRPr lang="en-US"/>
          </a:p>
        </p:txBody>
      </p:sp>
    </p:spTree>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Date Placeholder 3"/>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F1293D8-2B7A-422B-BDA6-9DA510DB9B53}" type="slidenum">
              <a:rPr lang="ar-SA"/>
              <a:pPr>
                <a:defRPr/>
              </a:pPr>
              <a:t>‹#›</a:t>
            </a:fld>
            <a:endParaRPr lang="en-US"/>
          </a:p>
        </p:txBody>
      </p:sp>
    </p:spTree>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Date Placeholder 2"/>
          <p:cNvSpPr txBox="1">
            <a:spLocks/>
          </p:cNvSpPr>
          <p:nvPr userDrawn="1"/>
        </p:nvSpPr>
        <p:spPr>
          <a:xfrm>
            <a:off x="74676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fa-IR" sz="1050" dirty="0">
                <a:solidFill>
                  <a:srgbClr val="000000"/>
                </a:solidFill>
              </a:rPr>
              <a:t> </a:t>
            </a:r>
            <a:r>
              <a:rPr lang="en-US" sz="1050" dirty="0">
                <a:solidFill>
                  <a:srgbClr val="000000"/>
                </a:solidFill>
              </a:rPr>
              <a:t> 2013</a:t>
            </a:r>
          </a:p>
        </p:txBody>
      </p:sp>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dirty="0"/>
          </a:p>
        </p:txBody>
      </p:sp>
      <p:sp>
        <p:nvSpPr>
          <p:cNvPr id="6" name="Date Placeholder 4"/>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7" name="Footer Placeholder 5"/>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EB6F76DF-2179-4A8F-ACB9-83CA1704DCE6}" type="slidenum">
              <a:rPr lang="en-US"/>
              <a:pPr>
                <a:defRPr/>
              </a:pPr>
              <a:t>‹#›</a:t>
            </a:fld>
            <a:endParaRPr lang="en-US" dirty="0"/>
          </a:p>
        </p:txBody>
      </p:sp>
    </p:spTree>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5" name="Rectangle 3"/>
          <p:cNvSpPr>
            <a:spLocks noChangeArrowheads="1"/>
          </p:cNvSpPr>
          <p:nvPr userDrawn="1"/>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pic>
        <p:nvPicPr>
          <p:cNvPr id="6" name="Picture 2" descr="C:\slides\BREASTFEEDING\breastfeeding committee\first hours comitte\pic\first h\1.jpg"/>
          <p:cNvPicPr>
            <a:picLocks noChangeAspect="1" noChangeArrowheads="1"/>
          </p:cNvPicPr>
          <p:nvPr userDrawn="1"/>
        </p:nvPicPr>
        <p:blipFill>
          <a:blip r:embed="rId2" cstate="print"/>
          <a:srcRect/>
          <a:stretch>
            <a:fillRect/>
          </a:stretch>
        </p:blipFill>
        <p:spPr bwMode="auto">
          <a:xfrm>
            <a:off x="-7086600" y="-12115800"/>
            <a:ext cx="1371600" cy="1828800"/>
          </a:xfrm>
          <a:prstGeom prst="rect">
            <a:avLst/>
          </a:prstGeom>
          <a:noFill/>
          <a:ln w="9525">
            <a:noFill/>
            <a:miter lim="800000"/>
            <a:headEnd/>
            <a:tailEnd/>
          </a:ln>
        </p:spPr>
      </p:pic>
      <p:sp>
        <p:nvSpPr>
          <p:cNvPr id="68612" name="Rectangle 4"/>
          <p:cNvSpPr>
            <a:spLocks noGrp="1" noChangeArrowheads="1"/>
          </p:cNvSpPr>
          <p:nvPr>
            <p:ph type="ctrTitle"/>
          </p:nvPr>
        </p:nvSpPr>
        <p:spPr>
          <a:xfrm>
            <a:off x="685800" y="2130425"/>
            <a:ext cx="7772400" cy="1470025"/>
          </a:xfrm>
        </p:spPr>
        <p:txBody>
          <a:bodyPr/>
          <a:lstStyle>
            <a:lvl1pPr>
              <a:defRPr smtClean="0">
                <a:effectLst>
                  <a:outerShdw blurRad="38100" dist="38100" dir="2700000" algn="tl">
                    <a:srgbClr val="000000">
                      <a:alpha val="43137"/>
                    </a:srgbClr>
                  </a:outerShdw>
                </a:effectLst>
              </a:defRPr>
            </a:lvl1pPr>
          </a:lstStyle>
          <a:p>
            <a:r>
              <a:rPr lang="en-US" dirty="0" smtClean="0"/>
              <a:t>Click to edit Master title style</a:t>
            </a:r>
          </a:p>
        </p:txBody>
      </p:sp>
      <p:sp>
        <p:nvSpPr>
          <p:cNvPr id="68613" name="Rectangle 5"/>
          <p:cNvSpPr>
            <a:spLocks noGrp="1" noChangeArrowheads="1"/>
          </p:cNvSpPr>
          <p:nvPr>
            <p:ph type="subTitle" idx="1"/>
          </p:nvPr>
        </p:nvSpPr>
        <p:spPr>
          <a:xfrm>
            <a:off x="1371600" y="3886200"/>
            <a:ext cx="6400800" cy="1752600"/>
          </a:xfrm>
        </p:spPr>
        <p:txBody>
          <a:bodyPr/>
          <a:lstStyle>
            <a:lvl1pPr marL="0" indent="0" algn="ctr">
              <a:buFontTx/>
              <a:buNone/>
              <a:defRPr smtClean="0">
                <a:effectLst>
                  <a:outerShdw blurRad="38100" dist="38100" dir="2700000" algn="tl">
                    <a:srgbClr val="000000">
                      <a:alpha val="43137"/>
                    </a:srgbClr>
                  </a:outerShdw>
                </a:effectLst>
              </a:defRPr>
            </a:lvl1pPr>
          </a:lstStyle>
          <a:p>
            <a:r>
              <a:rPr lang="en-US" dirty="0" smtClean="0"/>
              <a:t>Click to edit Master subtitle style</a:t>
            </a:r>
          </a:p>
        </p:txBody>
      </p:sp>
      <p:sp>
        <p:nvSpPr>
          <p:cNvPr id="7" name="Rectangle 6"/>
          <p:cNvSpPr>
            <a:spLocks noGrp="1" noChangeArrowheads="1"/>
          </p:cNvSpPr>
          <p:nvPr>
            <p:ph type="dt" sz="half" idx="10"/>
          </p:nvPr>
        </p:nvSpPr>
        <p:spPr/>
        <p:txBody>
          <a:bodyPr/>
          <a:lstStyle>
            <a:lvl1pPr algn="l" rtl="0">
              <a:defRPr sz="1400"/>
            </a:lvl1pPr>
          </a:lstStyle>
          <a:p>
            <a:pPr>
              <a:defRPr/>
            </a:pPr>
            <a:r>
              <a:rPr lang="en-US">
                <a:solidFill>
                  <a:srgbClr val="FFFFFF"/>
                </a:solidFill>
              </a:rPr>
              <a:t>Dr.Ravari</a:t>
            </a:r>
          </a:p>
        </p:txBody>
      </p:sp>
      <p:sp>
        <p:nvSpPr>
          <p:cNvPr id="8" name="Slide Number Placeholder 7"/>
          <p:cNvSpPr>
            <a:spLocks noGrp="1" noChangeArrowheads="1"/>
          </p:cNvSpPr>
          <p:nvPr>
            <p:ph type="sldNum" sz="quarter" idx="11"/>
          </p:nvPr>
        </p:nvSpPr>
        <p:spPr>
          <a:xfrm>
            <a:off x="6248400" y="6019800"/>
            <a:ext cx="2133600" cy="476250"/>
          </a:xfrm>
          <a:prstGeom prst="rect">
            <a:avLst/>
          </a:prstGeom>
        </p:spPr>
        <p:txBody>
          <a:bodyPr/>
          <a:lstStyle>
            <a:lvl1pPr rtl="0">
              <a:defRPr sz="1400"/>
            </a:lvl1pPr>
          </a:lstStyle>
          <a:p>
            <a:pPr fontAlgn="base">
              <a:spcBef>
                <a:spcPct val="0"/>
              </a:spcBef>
              <a:spcAft>
                <a:spcPct val="0"/>
              </a:spcAft>
              <a:defRPr/>
            </a:pPr>
            <a:fld id="{6A1FF7CE-0975-4888-A1F6-B958C734E091}"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1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solidFill>
            <a:srgbClr val="3333CC"/>
          </a:solidFill>
          <a:ln>
            <a:solidFill>
              <a:schemeClr val="accent2">
                <a:lumMod val="50000"/>
              </a:schemeClr>
            </a:solidFill>
          </a:ln>
        </p:spPr>
        <p:txBody>
          <a:bodyPr/>
          <a:lstStyle>
            <a:lvl1pPr>
              <a:defRPr>
                <a:effectLst>
                  <a:outerShdw blurRad="38100" dist="38100" dir="2700000" algn="tl">
                    <a:srgbClr val="000000">
                      <a:alpha val="43137"/>
                    </a:srgbClr>
                  </a:outerShdw>
                </a:effectLst>
              </a:defRPr>
            </a:lvl1pPr>
            <a:lvl2pPr>
              <a:defRPr>
                <a:effectLst>
                  <a:outerShdw blurRad="38100" dist="38100" dir="2700000" algn="tl">
                    <a:srgbClr val="000000">
                      <a:alpha val="43137"/>
                    </a:srgbClr>
                  </a:outerShdw>
                </a:effectLst>
              </a:defRPr>
            </a:lvl2pPr>
            <a:lvl3pPr>
              <a:defRPr>
                <a:effectLst>
                  <a:outerShdw blurRad="38100" dist="38100" dir="2700000" algn="tl">
                    <a:srgbClr val="000000">
                      <a:alpha val="43137"/>
                    </a:srgbClr>
                  </a:outerShdw>
                </a:effectLst>
              </a:defRPr>
            </a:lvl3pPr>
            <a:lvl4pPr>
              <a:defRPr>
                <a:effectLst>
                  <a:outerShdw blurRad="38100" dist="38100" dir="2700000" algn="tl">
                    <a:srgbClr val="000000">
                      <a:alpha val="43137"/>
                    </a:srgbClr>
                  </a:outerShdw>
                </a:effectLst>
              </a:defRPr>
            </a:lvl4pPr>
            <a:lvl5pPr>
              <a:defRPr>
                <a:effectLst>
                  <a:outerShdw blurRad="38100" dist="38100" dir="2700000" algn="tl">
                    <a:srgbClr val="000000">
                      <a:alpha val="43137"/>
                    </a:srgbClr>
                  </a:outerShdw>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plit orient="vert"/>
  </p:transition>
</p:sldLayout>
</file>

<file path=ppt/slideLayouts/slideLayout1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noChangeArrowheads="1"/>
          </p:cNvSpPr>
          <p:nvPr>
            <p:ph type="sldNum" sz="quarter" idx="10"/>
          </p:nvPr>
        </p:nvSpPr>
        <p:spPr>
          <a:xfrm>
            <a:off x="6248400" y="6019800"/>
            <a:ext cx="2133600" cy="476250"/>
          </a:xfrm>
          <a:prstGeom prst="rect">
            <a:avLst/>
          </a:prstGeom>
        </p:spPr>
        <p:txBody>
          <a:bodyPr/>
          <a:lstStyle>
            <a:lvl1pPr>
              <a:defRPr/>
            </a:lvl1pPr>
          </a:lstStyle>
          <a:p>
            <a:pPr fontAlgn="base">
              <a:spcBef>
                <a:spcPct val="0"/>
              </a:spcBef>
              <a:spcAft>
                <a:spcPct val="0"/>
              </a:spcAft>
              <a:defRPr/>
            </a:pPr>
            <a:fld id="{DD660D88-A782-49CC-ABE8-62E2F949E611}"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1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noChangeArrowheads="1"/>
          </p:cNvSpPr>
          <p:nvPr>
            <p:ph type="sldNum" sz="quarter" idx="10"/>
          </p:nvPr>
        </p:nvSpPr>
        <p:spPr>
          <a:xfrm>
            <a:off x="6248400" y="6019800"/>
            <a:ext cx="2133600" cy="476250"/>
          </a:xfrm>
          <a:prstGeom prst="rect">
            <a:avLst/>
          </a:prstGeom>
        </p:spPr>
        <p:txBody>
          <a:bodyPr/>
          <a:lstStyle>
            <a:lvl1pPr>
              <a:defRPr/>
            </a:lvl1pPr>
          </a:lstStyle>
          <a:p>
            <a:pPr fontAlgn="base">
              <a:spcBef>
                <a:spcPct val="0"/>
              </a:spcBef>
              <a:spcAft>
                <a:spcPct val="0"/>
              </a:spcAft>
              <a:defRPr/>
            </a:pPr>
            <a:fld id="{24F76A34-33B6-43C3-B44D-FB910498BC62}"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1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6200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xfrm>
            <a:off x="457200" y="6457950"/>
            <a:ext cx="2133600" cy="247650"/>
          </a:xfrm>
        </p:spPr>
        <p:txBody>
          <a:bodyPr/>
          <a:lstStyle>
            <a:lvl1pPr>
              <a:defRPr/>
            </a:lvl1pPr>
          </a:lstStyle>
          <a:p>
            <a:pPr>
              <a:defRPr/>
            </a:pPr>
            <a:r>
              <a:rPr lang="en-US">
                <a:solidFill>
                  <a:srgbClr val="FFFFFF"/>
                </a:solidFill>
              </a:rPr>
              <a:t>Dr.Ravari</a:t>
            </a:r>
          </a:p>
        </p:txBody>
      </p:sp>
    </p:spTree>
  </p:cSld>
  <p:clrMapOvr>
    <a:masterClrMapping/>
  </p:clrMapOvr>
  <p:transition>
    <p:split orient="vert"/>
  </p:transition>
</p:sldLayout>
</file>

<file path=ppt/slideLayouts/slideLayout1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
        <p:nvSpPr>
          <p:cNvPr id="4" name="Rectangle 8"/>
          <p:cNvSpPr>
            <a:spLocks noGrp="1" noChangeArrowheads="1"/>
          </p:cNvSpPr>
          <p:nvPr>
            <p:ph type="sldNum" sz="quarter" idx="11"/>
          </p:nvPr>
        </p:nvSpPr>
        <p:spPr>
          <a:xfrm>
            <a:off x="6248400" y="6019800"/>
            <a:ext cx="2133600" cy="476250"/>
          </a:xfrm>
          <a:prstGeom prst="rect">
            <a:avLst/>
          </a:prstGeom>
        </p:spPr>
        <p:txBody>
          <a:bodyPr/>
          <a:lstStyle>
            <a:lvl1pPr>
              <a:defRPr/>
            </a:lvl1pPr>
          </a:lstStyle>
          <a:p>
            <a:pPr fontAlgn="base">
              <a:spcBef>
                <a:spcPct val="0"/>
              </a:spcBef>
              <a:spcAft>
                <a:spcPct val="0"/>
              </a:spcAft>
              <a:defRPr/>
            </a:pPr>
            <a:fld id="{3AF6A2E8-929B-49EE-BEC0-884C9C240785}"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1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plit orient="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5" name="Rectangle 3"/>
          <p:cNvSpPr>
            <a:spLocks noChangeArrowheads="1"/>
          </p:cNvSpPr>
          <p:nvPr userDrawn="1"/>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pic>
        <p:nvPicPr>
          <p:cNvPr id="6" name="Picture 11"/>
          <p:cNvPicPr>
            <a:picLocks noChangeAspect="1" noChangeArrowheads="1"/>
          </p:cNvPicPr>
          <p:nvPr userDrawn="1"/>
        </p:nvPicPr>
        <p:blipFill>
          <a:blip r:embed="rId2" cstate="print"/>
          <a:srcRect/>
          <a:stretch>
            <a:fillRect/>
          </a:stretch>
        </p:blipFill>
        <p:spPr bwMode="auto">
          <a:xfrm>
            <a:off x="76200" y="381000"/>
            <a:ext cx="914400" cy="717550"/>
          </a:xfrm>
          <a:prstGeom prst="rect">
            <a:avLst/>
          </a:prstGeom>
          <a:noFill/>
          <a:ln w="9525">
            <a:noFill/>
            <a:miter lim="800000"/>
            <a:headEnd/>
            <a:tailEnd/>
          </a:ln>
        </p:spPr>
      </p:pic>
      <p:sp>
        <p:nvSpPr>
          <p:cNvPr id="68612" name="Rectangle 4"/>
          <p:cNvSpPr>
            <a:spLocks noGrp="1" noChangeArrowheads="1"/>
          </p:cNvSpPr>
          <p:nvPr>
            <p:ph type="ctrTitle"/>
          </p:nvPr>
        </p:nvSpPr>
        <p:spPr>
          <a:xfrm>
            <a:off x="685800" y="2130425"/>
            <a:ext cx="7772400" cy="1470025"/>
          </a:xfrm>
        </p:spPr>
        <p:txBody>
          <a:bodyPr/>
          <a:lstStyle>
            <a:lvl1pPr>
              <a:defRPr smtClean="0">
                <a:effectLst>
                  <a:outerShdw blurRad="38100" dist="38100" dir="2700000" algn="tl">
                    <a:srgbClr val="000000">
                      <a:alpha val="43137"/>
                    </a:srgbClr>
                  </a:outerShdw>
                </a:effectLst>
              </a:defRPr>
            </a:lvl1pPr>
          </a:lstStyle>
          <a:p>
            <a:r>
              <a:rPr lang="en-US" dirty="0" smtClean="0"/>
              <a:t>Click to edit Master title style</a:t>
            </a:r>
          </a:p>
        </p:txBody>
      </p:sp>
      <p:sp>
        <p:nvSpPr>
          <p:cNvPr id="68613" name="Rectangle 5"/>
          <p:cNvSpPr>
            <a:spLocks noGrp="1" noChangeArrowheads="1"/>
          </p:cNvSpPr>
          <p:nvPr>
            <p:ph type="subTitle" idx="1"/>
          </p:nvPr>
        </p:nvSpPr>
        <p:spPr>
          <a:xfrm>
            <a:off x="1371600" y="3886200"/>
            <a:ext cx="6400800" cy="1752600"/>
          </a:xfrm>
        </p:spPr>
        <p:txBody>
          <a:bodyPr/>
          <a:lstStyle>
            <a:lvl1pPr marL="0" indent="0" algn="ctr">
              <a:buFontTx/>
              <a:buNone/>
              <a:defRPr smtClean="0">
                <a:effectLst>
                  <a:outerShdw blurRad="38100" dist="38100" dir="2700000" algn="tl">
                    <a:srgbClr val="000000">
                      <a:alpha val="43137"/>
                    </a:srgbClr>
                  </a:outerShdw>
                </a:effectLst>
              </a:defRPr>
            </a:lvl1pPr>
          </a:lstStyle>
          <a:p>
            <a:r>
              <a:rPr lang="en-US" dirty="0" smtClean="0"/>
              <a:t>Click to edit Master subtitle style</a:t>
            </a:r>
          </a:p>
        </p:txBody>
      </p:sp>
      <p:sp>
        <p:nvSpPr>
          <p:cNvPr id="7" name="Date Placeholder 6"/>
          <p:cNvSpPr>
            <a:spLocks noGrp="1" noChangeArrowheads="1"/>
          </p:cNvSpPr>
          <p:nvPr>
            <p:ph type="dt" sz="half" idx="10"/>
          </p:nvPr>
        </p:nvSpPr>
        <p:spPr>
          <a:xfrm>
            <a:off x="457200" y="6305550"/>
            <a:ext cx="2133600" cy="476250"/>
          </a:xfrm>
          <a:prstGeom prst="rect">
            <a:avLst/>
          </a:prstGeom>
        </p:spPr>
        <p:txBody>
          <a:bodyPr/>
          <a:lstStyle>
            <a:lvl1pPr algn="l" rtl="0">
              <a:defRPr sz="1400">
                <a:latin typeface="Arial" pitchFamily="34" charset="0"/>
                <a:cs typeface="Arial" pitchFamily="34" charset="0"/>
              </a:defRPr>
            </a:lvl1pPr>
          </a:lstStyle>
          <a:p>
            <a:pPr fontAlgn="base">
              <a:spcBef>
                <a:spcPct val="0"/>
              </a:spcBef>
              <a:spcAft>
                <a:spcPct val="0"/>
              </a:spcAft>
              <a:defRPr/>
            </a:pPr>
            <a:r>
              <a:rPr lang="en-US">
                <a:solidFill>
                  <a:srgbClr val="000000"/>
                </a:solidFill>
              </a:rPr>
              <a:t>Dr.Ravari</a:t>
            </a:r>
          </a:p>
        </p:txBody>
      </p:sp>
      <p:sp>
        <p:nvSpPr>
          <p:cNvPr id="8" name="Rectangle 7"/>
          <p:cNvSpPr>
            <a:spLocks noGrp="1" noChangeArrowheads="1"/>
          </p:cNvSpPr>
          <p:nvPr>
            <p:ph type="sldNum" sz="quarter" idx="11"/>
          </p:nvPr>
        </p:nvSpPr>
        <p:spPr/>
        <p:txBody>
          <a:bodyPr/>
          <a:lstStyle>
            <a:lvl1pPr rtl="0">
              <a:defRPr sz="1400"/>
            </a:lvl1pPr>
          </a:lstStyle>
          <a:p>
            <a:pPr>
              <a:defRPr/>
            </a:pPr>
            <a:fld id="{A94CE6CA-1135-4EBA-97F9-52E6D897A15B}"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
        <p:nvSpPr>
          <p:cNvPr id="6" name="Rectangle 8"/>
          <p:cNvSpPr>
            <a:spLocks noGrp="1" noChangeArrowheads="1"/>
          </p:cNvSpPr>
          <p:nvPr>
            <p:ph type="sldNum" sz="quarter" idx="11"/>
          </p:nvPr>
        </p:nvSpPr>
        <p:spPr>
          <a:xfrm>
            <a:off x="6248400" y="6019800"/>
            <a:ext cx="2133600" cy="476250"/>
          </a:xfrm>
          <a:prstGeom prst="rect">
            <a:avLst/>
          </a:prstGeom>
        </p:spPr>
        <p:txBody>
          <a:bodyPr/>
          <a:lstStyle>
            <a:lvl1pPr>
              <a:defRPr/>
            </a:lvl1pPr>
          </a:lstStyle>
          <a:p>
            <a:pPr fontAlgn="base">
              <a:spcBef>
                <a:spcPct val="0"/>
              </a:spcBef>
              <a:spcAft>
                <a:spcPct val="0"/>
              </a:spcAft>
              <a:defRPr/>
            </a:pPr>
            <a:fld id="{1CF9C357-45C4-41BF-8E4B-32FA417AC440}"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1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
        <p:nvSpPr>
          <p:cNvPr id="6" name="Rectangle 8"/>
          <p:cNvSpPr>
            <a:spLocks noGrp="1" noChangeArrowheads="1"/>
          </p:cNvSpPr>
          <p:nvPr>
            <p:ph type="sldNum" sz="quarter" idx="11"/>
          </p:nvPr>
        </p:nvSpPr>
        <p:spPr>
          <a:xfrm>
            <a:off x="6248400" y="6019800"/>
            <a:ext cx="2133600" cy="476250"/>
          </a:xfrm>
          <a:prstGeom prst="rect">
            <a:avLst/>
          </a:prstGeom>
        </p:spPr>
        <p:txBody>
          <a:bodyPr/>
          <a:lstStyle>
            <a:lvl1pPr>
              <a:defRPr/>
            </a:lvl1pPr>
          </a:lstStyle>
          <a:p>
            <a:pPr fontAlgn="base">
              <a:spcBef>
                <a:spcPct val="0"/>
              </a:spcBef>
              <a:spcAft>
                <a:spcPct val="0"/>
              </a:spcAft>
              <a:defRPr/>
            </a:pPr>
            <a:fld id="{9F074622-EB97-4584-B088-00D477F2BF8E}"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1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Tree>
  </p:cSld>
  <p:clrMapOvr>
    <a:masterClrMapping/>
  </p:clrMapOvr>
  <p:transition>
    <p:split orient="vert"/>
  </p:transition>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0198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noChangeArrowheads="1"/>
          </p:cNvSpPr>
          <p:nvPr>
            <p:ph type="sldNum" sz="quarter" idx="10"/>
          </p:nvPr>
        </p:nvSpPr>
        <p:spPr>
          <a:xfrm>
            <a:off x="6248400" y="6019800"/>
            <a:ext cx="2133600" cy="476250"/>
          </a:xfrm>
          <a:prstGeom prst="rect">
            <a:avLst/>
          </a:prstGeom>
        </p:spPr>
        <p:txBody>
          <a:bodyPr/>
          <a:lstStyle>
            <a:lvl1pPr>
              <a:defRPr/>
            </a:lvl1pPr>
          </a:lstStyle>
          <a:p>
            <a:pPr fontAlgn="base">
              <a:spcBef>
                <a:spcPct val="0"/>
              </a:spcBef>
              <a:spcAft>
                <a:spcPct val="0"/>
              </a:spcAft>
              <a:defRPr/>
            </a:pPr>
            <a:fld id="{623B16C7-7BF2-4C69-8E6E-084B4A458830}"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15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343400"/>
          </a:xfrm>
        </p:spPr>
        <p:txBody>
          <a:bodyPr/>
          <a:lstStyle/>
          <a:p>
            <a:pPr lvl="0"/>
            <a:endParaRPr lang="en-US" noProof="0" smtClean="0"/>
          </a:p>
        </p:txBody>
      </p:sp>
      <p:sp>
        <p:nvSpPr>
          <p:cNvPr id="4"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
        <p:nvSpPr>
          <p:cNvPr id="5" name="Rectangle 8"/>
          <p:cNvSpPr>
            <a:spLocks noGrp="1" noChangeArrowheads="1"/>
          </p:cNvSpPr>
          <p:nvPr>
            <p:ph type="sldNum" sz="quarter" idx="11"/>
          </p:nvPr>
        </p:nvSpPr>
        <p:spPr>
          <a:xfrm>
            <a:off x="6248400" y="6019800"/>
            <a:ext cx="2133600" cy="476250"/>
          </a:xfrm>
          <a:prstGeom prst="rect">
            <a:avLst/>
          </a:prstGeom>
        </p:spPr>
        <p:txBody>
          <a:bodyPr/>
          <a:lstStyle>
            <a:lvl1pPr>
              <a:defRPr/>
            </a:lvl1pPr>
          </a:lstStyle>
          <a:p>
            <a:pPr fontAlgn="base">
              <a:spcBef>
                <a:spcPct val="0"/>
              </a:spcBef>
              <a:spcAft>
                <a:spcPct val="0"/>
              </a:spcAft>
              <a:defRPr/>
            </a:pPr>
            <a:fld id="{D58380EB-C90B-495D-A295-FE2469C784F9}"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155.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
        <p:nvSpPr>
          <p:cNvPr id="3" name="Rectangle 7"/>
          <p:cNvSpPr>
            <a:spLocks noGrp="1" noChangeArrowheads="1"/>
          </p:cNvSpPr>
          <p:nvPr>
            <p:ph type="ftr" sz="quarter" idx="11"/>
          </p:nvPr>
        </p:nvSpPr>
        <p:spPr>
          <a:xfrm>
            <a:off x="3124200" y="6305550"/>
            <a:ext cx="2895600" cy="476250"/>
          </a:xfrm>
          <a:prstGeom prst="rect">
            <a:avLst/>
          </a:prstGeom>
        </p:spPr>
        <p:txBody>
          <a:bodyPr/>
          <a:lstStyle>
            <a:lvl1pPr>
              <a:defRPr>
                <a:solidFill>
                  <a:schemeClr val="bg1"/>
                </a:solidFill>
              </a:defRPr>
            </a:lvl1pPr>
          </a:lstStyle>
          <a:p>
            <a:pPr fontAlgn="base">
              <a:spcBef>
                <a:spcPct val="0"/>
              </a:spcBef>
              <a:spcAft>
                <a:spcPct val="0"/>
              </a:spcAft>
              <a:defRPr/>
            </a:pPr>
            <a:r>
              <a:rPr lang="en-US">
                <a:solidFill>
                  <a:srgbClr val="FFFFFF"/>
                </a:solidFill>
              </a:rPr>
              <a:t>WBW 2007</a:t>
            </a:r>
          </a:p>
        </p:txBody>
      </p:sp>
      <p:sp>
        <p:nvSpPr>
          <p:cNvPr id="4" name="Rectangle 8"/>
          <p:cNvSpPr>
            <a:spLocks noGrp="1" noChangeArrowheads="1"/>
          </p:cNvSpPr>
          <p:nvPr>
            <p:ph type="sldNum" sz="quarter" idx="12"/>
          </p:nvPr>
        </p:nvSpPr>
        <p:spPr>
          <a:xfrm>
            <a:off x="6248400" y="6019800"/>
            <a:ext cx="2133600" cy="476250"/>
          </a:xfrm>
          <a:prstGeom prst="rect">
            <a:avLst/>
          </a:prstGeom>
        </p:spPr>
        <p:txBody>
          <a:bodyPr/>
          <a:lstStyle>
            <a:lvl1pPr>
              <a:defRPr/>
            </a:lvl1pPr>
          </a:lstStyle>
          <a:p>
            <a:pPr fontAlgn="base">
              <a:spcBef>
                <a:spcPct val="0"/>
              </a:spcBef>
              <a:spcAft>
                <a:spcPct val="0"/>
              </a:spcAft>
              <a:defRPr/>
            </a:pPr>
            <a:fld id="{A965BAC9-AA59-439C-8974-BAEAB12D57EE}"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Tree>
  </p:cSld>
  <p:clrMapOvr>
    <a:masterClrMapping/>
  </p:clrMapOvr>
  <p:transition>
    <p:split orient="vert"/>
  </p:transition>
</p:sldLayout>
</file>

<file path=ppt/slideLayouts/slideLayout1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5" name="Rectangle 3"/>
          <p:cNvSpPr>
            <a:spLocks noChangeArrowheads="1"/>
          </p:cNvSpPr>
          <p:nvPr userDrawn="1"/>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pic>
        <p:nvPicPr>
          <p:cNvPr id="6" name="Picture 7" descr="brestfeeding copy"/>
          <p:cNvPicPr>
            <a:picLocks noChangeAspect="1" noChangeArrowheads="1"/>
          </p:cNvPicPr>
          <p:nvPr userDrawn="1"/>
        </p:nvPicPr>
        <p:blipFill>
          <a:blip r:embed="rId2" cstate="print">
            <a:clrChange>
              <a:clrFrom>
                <a:srgbClr val="FDFDFD"/>
              </a:clrFrom>
              <a:clrTo>
                <a:srgbClr val="FDFDFD">
                  <a:alpha val="0"/>
                </a:srgbClr>
              </a:clrTo>
            </a:clrChange>
          </a:blip>
          <a:srcRect/>
          <a:stretch>
            <a:fillRect/>
          </a:stretch>
        </p:blipFill>
        <p:spPr bwMode="auto">
          <a:xfrm>
            <a:off x="0" y="5257800"/>
            <a:ext cx="1190625" cy="1600200"/>
          </a:xfrm>
          <a:prstGeom prst="rect">
            <a:avLst/>
          </a:prstGeom>
          <a:noFill/>
          <a:ln w="9525">
            <a:noFill/>
            <a:miter lim="800000"/>
            <a:headEnd/>
            <a:tailEnd/>
          </a:ln>
        </p:spPr>
      </p:pic>
      <p:sp>
        <p:nvSpPr>
          <p:cNvPr id="68612" name="Rectangle 4"/>
          <p:cNvSpPr>
            <a:spLocks noGrp="1" noChangeArrowheads="1"/>
          </p:cNvSpPr>
          <p:nvPr>
            <p:ph type="ctrTitle"/>
          </p:nvPr>
        </p:nvSpPr>
        <p:spPr>
          <a:xfrm>
            <a:off x="685800" y="2130425"/>
            <a:ext cx="7772400" cy="1470025"/>
          </a:xfrm>
        </p:spPr>
        <p:txBody>
          <a:bodyPr/>
          <a:lstStyle>
            <a:lvl1pPr>
              <a:defRPr smtClean="0">
                <a:effectLst>
                  <a:outerShdw blurRad="38100" dist="38100" dir="2700000" algn="tl">
                    <a:srgbClr val="000000">
                      <a:alpha val="43137"/>
                    </a:srgbClr>
                  </a:outerShdw>
                </a:effectLst>
              </a:defRPr>
            </a:lvl1pPr>
          </a:lstStyle>
          <a:p>
            <a:r>
              <a:rPr lang="en-US" dirty="0" smtClean="0"/>
              <a:t>Click to edit Master title style</a:t>
            </a:r>
          </a:p>
        </p:txBody>
      </p:sp>
      <p:sp>
        <p:nvSpPr>
          <p:cNvPr id="68613" name="Rectangle 5"/>
          <p:cNvSpPr>
            <a:spLocks noGrp="1" noChangeArrowheads="1"/>
          </p:cNvSpPr>
          <p:nvPr>
            <p:ph type="subTitle" idx="1"/>
          </p:nvPr>
        </p:nvSpPr>
        <p:spPr>
          <a:xfrm>
            <a:off x="1371600" y="3886200"/>
            <a:ext cx="6400800" cy="1752600"/>
          </a:xfrm>
        </p:spPr>
        <p:txBody>
          <a:bodyPr/>
          <a:lstStyle>
            <a:lvl1pPr marL="0" indent="0" algn="ctr">
              <a:buFontTx/>
              <a:buNone/>
              <a:defRPr smtClean="0">
                <a:effectLst>
                  <a:outerShdw blurRad="38100" dist="38100" dir="2700000" algn="tl">
                    <a:srgbClr val="000000">
                      <a:alpha val="43137"/>
                    </a:srgbClr>
                  </a:outerShdw>
                </a:effectLst>
              </a:defRPr>
            </a:lvl1pPr>
          </a:lstStyle>
          <a:p>
            <a:r>
              <a:rPr lang="en-US" dirty="0" smtClean="0"/>
              <a:t>Click to edit Master subtitle style</a:t>
            </a:r>
          </a:p>
        </p:txBody>
      </p:sp>
      <p:sp>
        <p:nvSpPr>
          <p:cNvPr id="7" name="Rectangle 6"/>
          <p:cNvSpPr>
            <a:spLocks noGrp="1" noChangeArrowheads="1"/>
          </p:cNvSpPr>
          <p:nvPr>
            <p:ph type="dt" sz="half" idx="10"/>
          </p:nvPr>
        </p:nvSpPr>
        <p:spPr/>
        <p:txBody>
          <a:bodyPr/>
          <a:lstStyle>
            <a:lvl1pPr algn="l" rtl="0">
              <a:defRPr sz="1400"/>
            </a:lvl1pPr>
          </a:lstStyle>
          <a:p>
            <a:pPr>
              <a:defRPr/>
            </a:pPr>
            <a:r>
              <a:rPr lang="en-US"/>
              <a:t>Dr.Ravari</a:t>
            </a:r>
          </a:p>
        </p:txBody>
      </p:sp>
      <p:sp>
        <p:nvSpPr>
          <p:cNvPr id="8" name="Rectangle 7"/>
          <p:cNvSpPr>
            <a:spLocks noGrp="1" noChangeArrowheads="1"/>
          </p:cNvSpPr>
          <p:nvPr>
            <p:ph type="sldNum" sz="quarter" idx="11"/>
          </p:nvPr>
        </p:nvSpPr>
        <p:spPr/>
        <p:txBody>
          <a:bodyPr/>
          <a:lstStyle>
            <a:lvl1pPr rtl="0">
              <a:defRPr sz="1400"/>
            </a:lvl1pPr>
          </a:lstStyle>
          <a:p>
            <a:pPr>
              <a:defRPr/>
            </a:pPr>
            <a:fld id="{E34B7050-A439-4D40-AA34-4472608E1BD8}" type="slidenum">
              <a:rPr lang="ar-SA"/>
              <a:pPr>
                <a:defRPr/>
              </a:pPr>
              <a:t>‹#›</a:t>
            </a:fld>
            <a:endParaRPr lang="en-US"/>
          </a:p>
        </p:txBody>
      </p:sp>
    </p:spTree>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solidFill>
            <a:srgbClr val="3333CC"/>
          </a:solidFill>
          <a:ln>
            <a:solidFill>
              <a:schemeClr val="accent2">
                <a:lumMod val="50000"/>
              </a:schemeClr>
            </a:solidFill>
          </a:ln>
        </p:spPr>
        <p:txBody>
          <a:bodyPr/>
          <a:lstStyle>
            <a:lvl1pPr>
              <a:defRPr>
                <a:effectLst>
                  <a:outerShdw blurRad="38100" dist="38100" dir="2700000" algn="tl">
                    <a:srgbClr val="000000">
                      <a:alpha val="43137"/>
                    </a:srgbClr>
                  </a:outerShdw>
                </a:effectLst>
              </a:defRPr>
            </a:lvl1pPr>
            <a:lvl2pPr>
              <a:defRPr>
                <a:effectLst>
                  <a:outerShdw blurRad="38100" dist="38100" dir="2700000" algn="tl">
                    <a:srgbClr val="000000">
                      <a:alpha val="43137"/>
                    </a:srgbClr>
                  </a:outerShdw>
                </a:effectLst>
              </a:defRPr>
            </a:lvl2pPr>
            <a:lvl3pPr>
              <a:defRPr>
                <a:effectLst>
                  <a:outerShdw blurRad="38100" dist="38100" dir="2700000" algn="tl">
                    <a:srgbClr val="000000">
                      <a:alpha val="43137"/>
                    </a:srgbClr>
                  </a:outerShdw>
                </a:effectLst>
              </a:defRPr>
            </a:lvl3pPr>
            <a:lvl4pPr>
              <a:defRPr>
                <a:effectLst>
                  <a:outerShdw blurRad="38100" dist="38100" dir="2700000" algn="tl">
                    <a:srgbClr val="000000">
                      <a:alpha val="43137"/>
                    </a:srgbClr>
                  </a:outerShdw>
                </a:effectLst>
              </a:defRPr>
            </a:lvl4pPr>
            <a:lvl5pPr>
              <a:defRPr>
                <a:effectLst>
                  <a:outerShdw blurRad="38100" dist="38100" dir="2700000" algn="tl">
                    <a:srgbClr val="000000">
                      <a:alpha val="43137"/>
                    </a:srgbClr>
                  </a:outerShdw>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dt" sz="half" idx="10"/>
          </p:nvPr>
        </p:nvSpPr>
        <p:spPr/>
        <p:txBody>
          <a:bodyPr/>
          <a:lstStyle>
            <a:lvl1pPr>
              <a:defRPr sz="1100">
                <a:solidFill>
                  <a:srgbClr val="FFFFFF"/>
                </a:solidFill>
              </a:defRPr>
            </a:lvl1pPr>
          </a:lstStyle>
          <a:p>
            <a:pPr>
              <a:defRPr/>
            </a:pPr>
            <a:r>
              <a:rPr lang="en-US"/>
              <a:t>Dr.Ravari</a:t>
            </a:r>
          </a:p>
        </p:txBody>
      </p:sp>
      <p:sp>
        <p:nvSpPr>
          <p:cNvPr id="5" name="Rectangle 8"/>
          <p:cNvSpPr>
            <a:spLocks noGrp="1" noChangeArrowheads="1"/>
          </p:cNvSpPr>
          <p:nvPr>
            <p:ph type="sldNum" sz="quarter" idx="11"/>
          </p:nvPr>
        </p:nvSpPr>
        <p:spPr/>
        <p:txBody>
          <a:bodyPr/>
          <a:lstStyle>
            <a:lvl1pPr>
              <a:defRPr sz="1050">
                <a:solidFill>
                  <a:srgbClr val="FFFFFF"/>
                </a:solidFill>
              </a:defRPr>
            </a:lvl1pPr>
          </a:lstStyle>
          <a:p>
            <a:pPr>
              <a:defRPr/>
            </a:pPr>
            <a:endParaRPr lang="en-US"/>
          </a:p>
        </p:txBody>
      </p:sp>
    </p:spTree>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p:txBody>
          <a:bodyPr/>
          <a:lstStyle>
            <a:lvl1pPr>
              <a:defRPr/>
            </a:lvl1pPr>
          </a:lstStyle>
          <a:p>
            <a:pPr>
              <a:defRPr/>
            </a:pPr>
            <a:r>
              <a:rPr lang="en-US"/>
              <a:t>Dr.Ravari</a:t>
            </a:r>
          </a:p>
        </p:txBody>
      </p:sp>
      <p:sp>
        <p:nvSpPr>
          <p:cNvPr id="5" name="Rectangle 8"/>
          <p:cNvSpPr>
            <a:spLocks noGrp="1" noChangeArrowheads="1"/>
          </p:cNvSpPr>
          <p:nvPr>
            <p:ph type="sldNum" sz="quarter" idx="11"/>
          </p:nvPr>
        </p:nvSpPr>
        <p:spPr/>
        <p:txBody>
          <a:bodyPr/>
          <a:lstStyle>
            <a:lvl1pPr>
              <a:defRPr/>
            </a:lvl1pPr>
          </a:lstStyle>
          <a:p>
            <a:pPr>
              <a:defRPr/>
            </a:pPr>
            <a:fld id="{76DD9085-AF3B-45FF-85E5-03AB856E1FCC}" type="slidenum">
              <a:rPr lang="ar-SA"/>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solidFill>
            <a:srgbClr val="3333CC"/>
          </a:solidFill>
          <a:ln>
            <a:solidFill>
              <a:schemeClr val="accent2">
                <a:lumMod val="50000"/>
              </a:schemeClr>
            </a:solidFill>
          </a:ln>
        </p:spPr>
        <p:txBody>
          <a:bodyPr/>
          <a:lstStyle>
            <a:lvl1pPr>
              <a:defRPr>
                <a:effectLst>
                  <a:outerShdw blurRad="38100" dist="38100" dir="2700000" algn="tl">
                    <a:srgbClr val="000000">
                      <a:alpha val="43137"/>
                    </a:srgbClr>
                  </a:outerShdw>
                </a:effectLst>
              </a:defRPr>
            </a:lvl1pPr>
            <a:lvl2pPr>
              <a:defRPr>
                <a:effectLst>
                  <a:outerShdw blurRad="38100" dist="38100" dir="2700000" algn="tl">
                    <a:srgbClr val="000000">
                      <a:alpha val="43137"/>
                    </a:srgbClr>
                  </a:outerShdw>
                </a:effectLst>
              </a:defRPr>
            </a:lvl2pPr>
            <a:lvl3pPr>
              <a:defRPr>
                <a:effectLst>
                  <a:outerShdw blurRad="38100" dist="38100" dir="2700000" algn="tl">
                    <a:srgbClr val="000000">
                      <a:alpha val="43137"/>
                    </a:srgbClr>
                  </a:outerShdw>
                </a:effectLst>
              </a:defRPr>
            </a:lvl3pPr>
            <a:lvl4pPr>
              <a:defRPr>
                <a:effectLst>
                  <a:outerShdw blurRad="38100" dist="38100" dir="2700000" algn="tl">
                    <a:srgbClr val="000000">
                      <a:alpha val="43137"/>
                    </a:srgbClr>
                  </a:outerShdw>
                </a:effectLst>
              </a:defRPr>
            </a:lvl4pPr>
            <a:lvl5pPr>
              <a:defRPr>
                <a:effectLst>
                  <a:outerShdw blurRad="38100" dist="38100" dir="2700000" algn="tl">
                    <a:srgbClr val="000000">
                      <a:alpha val="43137"/>
                    </a:srgbClr>
                  </a:outerShdw>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dt" sz="half" idx="10"/>
          </p:nvPr>
        </p:nvSpPr>
        <p:spPr>
          <a:xfrm>
            <a:off x="457200" y="6305550"/>
            <a:ext cx="2133600" cy="476250"/>
          </a:xfrm>
          <a:prstGeom prst="rect">
            <a:avLst/>
          </a:prstGeom>
        </p:spPr>
        <p:txBody>
          <a:bodyPr/>
          <a:lstStyle>
            <a:lvl1pPr>
              <a:defRPr sz="1100">
                <a:solidFill>
                  <a:schemeClr val="bg1"/>
                </a:solidFill>
                <a:latin typeface="Arial" pitchFamily="34" charset="0"/>
                <a:cs typeface="Arial" pitchFamily="34" charset="0"/>
              </a:defRPr>
            </a:lvl1pPr>
          </a:lstStyle>
          <a:p>
            <a:pPr fontAlgn="base">
              <a:spcBef>
                <a:spcPct val="0"/>
              </a:spcBef>
              <a:spcAft>
                <a:spcPct val="0"/>
              </a:spcAft>
              <a:defRPr/>
            </a:pPr>
            <a:r>
              <a:rPr lang="en-US">
                <a:solidFill>
                  <a:srgbClr val="FFFFFF"/>
                </a:solidFill>
              </a:rPr>
              <a:t>Dr.Ravari</a:t>
            </a:r>
          </a:p>
        </p:txBody>
      </p:sp>
    </p:spTree>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p:txBody>
          <a:bodyPr/>
          <a:lstStyle>
            <a:lvl1pPr>
              <a:defRPr/>
            </a:lvl1pPr>
          </a:lstStyle>
          <a:p>
            <a:pPr>
              <a:defRPr/>
            </a:pPr>
            <a:r>
              <a:rPr lang="en-US"/>
              <a:t>Dr.Ravari</a:t>
            </a:r>
          </a:p>
        </p:txBody>
      </p:sp>
      <p:sp>
        <p:nvSpPr>
          <p:cNvPr id="6" name="Rectangle 8"/>
          <p:cNvSpPr>
            <a:spLocks noGrp="1" noChangeArrowheads="1"/>
          </p:cNvSpPr>
          <p:nvPr>
            <p:ph type="sldNum" sz="quarter" idx="11"/>
          </p:nvPr>
        </p:nvSpPr>
        <p:spPr/>
        <p:txBody>
          <a:bodyPr/>
          <a:lstStyle>
            <a:lvl1pPr>
              <a:defRPr/>
            </a:lvl1pPr>
          </a:lstStyle>
          <a:p>
            <a:pPr>
              <a:defRPr/>
            </a:pPr>
            <a:fld id="{71FCC0B1-A719-4A33-BA5B-BDE0DB15ADD9}" type="slidenum">
              <a:rPr lang="ar-SA"/>
              <a:pPr>
                <a:defRPr/>
              </a:pPr>
              <a:t>‹#›</a:t>
            </a:fld>
            <a:endParaRPr lang="en-US"/>
          </a:p>
        </p:txBody>
      </p:sp>
    </p:spTree>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6200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xfrm>
            <a:off x="457200" y="6457950"/>
            <a:ext cx="2133600" cy="247650"/>
          </a:xfrm>
        </p:spPr>
        <p:txBody>
          <a:bodyPr/>
          <a:lstStyle>
            <a:lvl1pPr>
              <a:defRPr/>
            </a:lvl1pPr>
          </a:lstStyle>
          <a:p>
            <a:pPr>
              <a:defRPr/>
            </a:pPr>
            <a:r>
              <a:rPr lang="en-US"/>
              <a:t>Dr.Ravari</a:t>
            </a:r>
          </a:p>
        </p:txBody>
      </p:sp>
      <p:sp>
        <p:nvSpPr>
          <p:cNvPr id="8" name="Rectangle 7"/>
          <p:cNvSpPr>
            <a:spLocks noGrp="1" noChangeArrowheads="1"/>
          </p:cNvSpPr>
          <p:nvPr>
            <p:ph type="sldNum" sz="quarter" idx="11"/>
          </p:nvPr>
        </p:nvSpPr>
        <p:spPr/>
        <p:txBody>
          <a:bodyPr/>
          <a:lstStyle>
            <a:lvl1pPr>
              <a:defRPr/>
            </a:lvl1pPr>
          </a:lstStyle>
          <a:p>
            <a:pPr>
              <a:defRPr/>
            </a:pPr>
            <a:fld id="{6F1CF04C-4A1F-4618-BE5F-4032B689D9C0}" type="slidenum">
              <a:rPr lang="ar-SA"/>
              <a:pPr>
                <a:defRPr/>
              </a:pPr>
              <a:t>‹#›</a:t>
            </a:fld>
            <a:endParaRPr lang="en-US"/>
          </a:p>
        </p:txBody>
      </p:sp>
    </p:spTree>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p:txBody>
          <a:bodyPr/>
          <a:lstStyle>
            <a:lvl1pPr>
              <a:defRPr/>
            </a:lvl1pPr>
          </a:lstStyle>
          <a:p>
            <a:pPr>
              <a:defRPr/>
            </a:pPr>
            <a:r>
              <a:rPr lang="en-US"/>
              <a:t>Dr.Ravari</a:t>
            </a:r>
          </a:p>
        </p:txBody>
      </p:sp>
      <p:sp>
        <p:nvSpPr>
          <p:cNvPr id="4" name="Rectangle 8"/>
          <p:cNvSpPr>
            <a:spLocks noGrp="1" noChangeArrowheads="1"/>
          </p:cNvSpPr>
          <p:nvPr>
            <p:ph type="sldNum" sz="quarter" idx="11"/>
          </p:nvPr>
        </p:nvSpPr>
        <p:spPr/>
        <p:txBody>
          <a:bodyPr/>
          <a:lstStyle>
            <a:lvl1pPr>
              <a:defRPr/>
            </a:lvl1pPr>
          </a:lstStyle>
          <a:p>
            <a:pPr>
              <a:defRPr/>
            </a:pPr>
            <a:fld id="{A9887875-B942-45F0-96CD-914544840EE8}" type="slidenum">
              <a:rPr lang="ar-SA"/>
              <a:pPr>
                <a:defRPr/>
              </a:pPr>
              <a:t>‹#›</a:t>
            </a:fld>
            <a:endParaRPr lang="en-US"/>
          </a:p>
        </p:txBody>
      </p:sp>
    </p:spTree>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
          <p:cNvSpPr txBox="1">
            <a:spLocks/>
          </p:cNvSpPr>
          <p:nvPr userDrawn="1"/>
        </p:nvSpPr>
        <p:spPr>
          <a:xfrm>
            <a:off x="76962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en-US" sz="1050" dirty="0">
                <a:solidFill>
                  <a:srgbClr val="000000"/>
                </a:solidFill>
              </a:rPr>
              <a:t> 2012</a:t>
            </a:r>
          </a:p>
        </p:txBody>
      </p:sp>
      <p:sp>
        <p:nvSpPr>
          <p:cNvPr id="3" name="Rectangle 6"/>
          <p:cNvSpPr>
            <a:spLocks noGrp="1" noChangeArrowheads="1"/>
          </p:cNvSpPr>
          <p:nvPr>
            <p:ph type="dt" sz="half" idx="10"/>
          </p:nvPr>
        </p:nvSpPr>
        <p:spPr/>
        <p:txBody>
          <a:bodyPr/>
          <a:lstStyle>
            <a:lvl1pPr>
              <a:defRPr sz="1100">
                <a:solidFill>
                  <a:srgbClr val="FFFFFF"/>
                </a:solidFill>
              </a:defRPr>
            </a:lvl1pPr>
          </a:lstStyle>
          <a:p>
            <a:pPr>
              <a:defRPr/>
            </a:pPr>
            <a:r>
              <a:rPr lang="en-US"/>
              <a:t>Dr.Ravari</a:t>
            </a:r>
          </a:p>
        </p:txBody>
      </p:sp>
    </p:spTree>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p:txBody>
          <a:bodyPr/>
          <a:lstStyle>
            <a:lvl1pPr>
              <a:defRPr/>
            </a:lvl1pPr>
          </a:lstStyle>
          <a:p>
            <a:pPr>
              <a:defRPr/>
            </a:pPr>
            <a:r>
              <a:rPr lang="en-US"/>
              <a:t>Dr.Ravari</a:t>
            </a:r>
          </a:p>
        </p:txBody>
      </p:sp>
      <p:sp>
        <p:nvSpPr>
          <p:cNvPr id="6" name="Rectangle 8"/>
          <p:cNvSpPr>
            <a:spLocks noGrp="1" noChangeArrowheads="1"/>
          </p:cNvSpPr>
          <p:nvPr>
            <p:ph type="sldNum" sz="quarter" idx="11"/>
          </p:nvPr>
        </p:nvSpPr>
        <p:spPr/>
        <p:txBody>
          <a:bodyPr/>
          <a:lstStyle>
            <a:lvl1pPr>
              <a:defRPr/>
            </a:lvl1pPr>
          </a:lstStyle>
          <a:p>
            <a:pPr>
              <a:defRPr/>
            </a:pPr>
            <a:fld id="{DFCA71D3-093C-4925-89B8-1B6EE5C7C284}" type="slidenum">
              <a:rPr lang="ar-SA"/>
              <a:pPr>
                <a:defRPr/>
              </a:pPr>
              <a:t>‹#›</a:t>
            </a:fld>
            <a:endParaRPr lang="en-US"/>
          </a:p>
        </p:txBody>
      </p:sp>
    </p:spTree>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r>
              <a:rPr lang="en-US"/>
              <a:t>Dr.Ravari</a:t>
            </a:r>
          </a:p>
        </p:txBody>
      </p:sp>
      <p:sp>
        <p:nvSpPr>
          <p:cNvPr id="6" name="Rectangle 7"/>
          <p:cNvSpPr>
            <a:spLocks noGrp="1" noChangeArrowheads="1"/>
          </p:cNvSpPr>
          <p:nvPr>
            <p:ph type="ftr" sz="quarter" idx="11"/>
          </p:nvPr>
        </p:nvSpPr>
        <p:spPr>
          <a:ln/>
        </p:spPr>
        <p:txBody>
          <a:bodyPr/>
          <a:lstStyle>
            <a:lvl1pPr>
              <a:defRPr/>
            </a:lvl1pPr>
          </a:lstStyle>
          <a:p>
            <a:pPr>
              <a:defRPr/>
            </a:pPr>
            <a:r>
              <a:rPr lang="en-US"/>
              <a:t>WBW 2007</a:t>
            </a:r>
          </a:p>
        </p:txBody>
      </p:sp>
      <p:sp>
        <p:nvSpPr>
          <p:cNvPr id="7" name="Rectangle 8"/>
          <p:cNvSpPr>
            <a:spLocks noGrp="1" noChangeArrowheads="1"/>
          </p:cNvSpPr>
          <p:nvPr>
            <p:ph type="sldNum" sz="quarter" idx="12"/>
          </p:nvPr>
        </p:nvSpPr>
        <p:spPr>
          <a:ln/>
        </p:spPr>
        <p:txBody>
          <a:bodyPr/>
          <a:lstStyle>
            <a:lvl1pPr>
              <a:defRPr/>
            </a:lvl1pPr>
          </a:lstStyle>
          <a:p>
            <a:pPr>
              <a:defRPr/>
            </a:pPr>
            <a:fld id="{AF4F6B42-54B6-47C4-98EC-CE348D95B9B5}" type="slidenum">
              <a:rPr lang="ar-SA"/>
              <a:pPr>
                <a:defRPr/>
              </a:pPr>
              <a:t>‹#›</a:t>
            </a:fld>
            <a:endParaRPr lang="en-US"/>
          </a:p>
        </p:txBody>
      </p:sp>
    </p:spTree>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p:txBody>
          <a:bodyPr/>
          <a:lstStyle>
            <a:lvl1pPr>
              <a:defRPr/>
            </a:lvl1pPr>
          </a:lstStyle>
          <a:p>
            <a:pPr>
              <a:defRPr/>
            </a:pPr>
            <a:r>
              <a:rPr lang="en-US"/>
              <a:t>Dr.Ravari</a:t>
            </a:r>
          </a:p>
        </p:txBody>
      </p:sp>
      <p:sp>
        <p:nvSpPr>
          <p:cNvPr id="5" name="Rectangle 8"/>
          <p:cNvSpPr>
            <a:spLocks noGrp="1" noChangeArrowheads="1"/>
          </p:cNvSpPr>
          <p:nvPr>
            <p:ph type="sldNum" sz="quarter" idx="11"/>
          </p:nvPr>
        </p:nvSpPr>
        <p:spPr/>
        <p:txBody>
          <a:bodyPr/>
          <a:lstStyle>
            <a:lvl1pPr>
              <a:defRPr/>
            </a:lvl1pPr>
          </a:lstStyle>
          <a:p>
            <a:pPr>
              <a:defRPr/>
            </a:pPr>
            <a:fld id="{ECD1CC1A-2947-4FC2-AF13-93FA3431E0EF}" type="slidenum">
              <a:rPr lang="ar-SA"/>
              <a:pPr>
                <a:defRPr/>
              </a:pPr>
              <a:t>‹#›</a:t>
            </a:fld>
            <a:endParaRPr lang="en-US"/>
          </a:p>
        </p:txBody>
      </p:sp>
    </p:spTree>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0198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p:txBody>
          <a:bodyPr/>
          <a:lstStyle>
            <a:lvl1pPr>
              <a:defRPr/>
            </a:lvl1pPr>
          </a:lstStyle>
          <a:p>
            <a:pPr>
              <a:defRPr/>
            </a:pPr>
            <a:r>
              <a:rPr lang="en-US"/>
              <a:t>Dr.Ravari</a:t>
            </a:r>
          </a:p>
        </p:txBody>
      </p:sp>
      <p:sp>
        <p:nvSpPr>
          <p:cNvPr id="5" name="Rectangle 8"/>
          <p:cNvSpPr>
            <a:spLocks noGrp="1" noChangeArrowheads="1"/>
          </p:cNvSpPr>
          <p:nvPr>
            <p:ph type="sldNum" sz="quarter" idx="11"/>
          </p:nvPr>
        </p:nvSpPr>
        <p:spPr/>
        <p:txBody>
          <a:bodyPr/>
          <a:lstStyle>
            <a:lvl1pPr>
              <a:defRPr/>
            </a:lvl1pPr>
          </a:lstStyle>
          <a:p>
            <a:pPr>
              <a:defRPr/>
            </a:pPr>
            <a:fld id="{31312BF1-ABA3-4437-A58D-B8BBE90C7E31}" type="slidenum">
              <a:rPr lang="ar-SA"/>
              <a:pPr>
                <a:defRPr/>
              </a:pPr>
              <a:t>‹#›</a:t>
            </a:fld>
            <a:endParaRPr lang="en-US"/>
          </a:p>
        </p:txBody>
      </p:sp>
    </p:spTree>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343400"/>
          </a:xfrm>
        </p:spPr>
        <p:txBody>
          <a:bodyPr/>
          <a:lstStyle/>
          <a:p>
            <a:pPr lvl="0"/>
            <a:endParaRPr lang="en-US" noProof="0" smtClean="0"/>
          </a:p>
        </p:txBody>
      </p:sp>
      <p:sp>
        <p:nvSpPr>
          <p:cNvPr id="4" name="Rectangle 6"/>
          <p:cNvSpPr>
            <a:spLocks noGrp="1" noChangeArrowheads="1"/>
          </p:cNvSpPr>
          <p:nvPr>
            <p:ph type="dt" sz="half" idx="10"/>
          </p:nvPr>
        </p:nvSpPr>
        <p:spPr/>
        <p:txBody>
          <a:bodyPr/>
          <a:lstStyle>
            <a:lvl1pPr>
              <a:defRPr/>
            </a:lvl1pPr>
          </a:lstStyle>
          <a:p>
            <a:pPr>
              <a:defRPr/>
            </a:pPr>
            <a:r>
              <a:rPr lang="en-US"/>
              <a:t>Dr.Ravari</a:t>
            </a:r>
          </a:p>
        </p:txBody>
      </p:sp>
      <p:sp>
        <p:nvSpPr>
          <p:cNvPr id="5" name="Rectangle 8"/>
          <p:cNvSpPr>
            <a:spLocks noGrp="1" noChangeArrowheads="1"/>
          </p:cNvSpPr>
          <p:nvPr>
            <p:ph type="sldNum" sz="quarter" idx="11"/>
          </p:nvPr>
        </p:nvSpPr>
        <p:spPr/>
        <p:txBody>
          <a:bodyPr/>
          <a:lstStyle>
            <a:lvl1pPr>
              <a:defRPr/>
            </a:lvl1pPr>
          </a:lstStyle>
          <a:p>
            <a:pPr>
              <a:defRPr/>
            </a:pPr>
            <a:fld id="{E54C4815-90D2-46FF-9192-7440A0C767B3}" type="slidenum">
              <a:rPr lang="ar-SA"/>
              <a:pPr>
                <a:defRPr/>
              </a:pPr>
              <a:t>‹#›</a:t>
            </a:fld>
            <a:endParaRPr lang="en-US"/>
          </a:p>
        </p:txBody>
      </p:sp>
    </p:spTree>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57200" y="3848100"/>
            <a:ext cx="8229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dt" sz="half" idx="10"/>
          </p:nvPr>
        </p:nvSpPr>
        <p:spPr/>
        <p:txBody>
          <a:bodyPr/>
          <a:lstStyle>
            <a:lvl1pPr>
              <a:defRPr/>
            </a:lvl1pPr>
          </a:lstStyle>
          <a:p>
            <a:pPr>
              <a:defRPr/>
            </a:pPr>
            <a:r>
              <a:rPr lang="en-US"/>
              <a:t>Dr.Ravari</a:t>
            </a:r>
          </a:p>
        </p:txBody>
      </p:sp>
      <p:sp>
        <p:nvSpPr>
          <p:cNvPr id="7" name="Rectangle 8"/>
          <p:cNvSpPr>
            <a:spLocks noGrp="1" noChangeArrowheads="1"/>
          </p:cNvSpPr>
          <p:nvPr>
            <p:ph type="sldNum" sz="quarter" idx="11"/>
          </p:nvPr>
        </p:nvSpPr>
        <p:spPr/>
        <p:txBody>
          <a:bodyPr/>
          <a:lstStyle>
            <a:lvl1pPr>
              <a:defRPr/>
            </a:lvl1pPr>
          </a:lstStyle>
          <a:p>
            <a:pPr>
              <a:defRPr/>
            </a:pPr>
            <a:fld id="{806C15B1-2BF7-45EB-9ABE-DE7C9989F798}" type="slidenum">
              <a:rPr lang="ar-SA"/>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xfrm>
            <a:off x="457200" y="630555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r>
              <a:rPr lang="en-US">
                <a:solidFill>
                  <a:srgbClr val="000000"/>
                </a:solidFill>
              </a:rPr>
              <a:t>Dr.Ravari</a:t>
            </a:r>
          </a:p>
        </p:txBody>
      </p:sp>
      <p:sp>
        <p:nvSpPr>
          <p:cNvPr id="5" name="Rectangle 8"/>
          <p:cNvSpPr>
            <a:spLocks noGrp="1" noChangeArrowheads="1"/>
          </p:cNvSpPr>
          <p:nvPr>
            <p:ph type="sldNum" sz="quarter" idx="11"/>
          </p:nvPr>
        </p:nvSpPr>
        <p:spPr/>
        <p:txBody>
          <a:bodyPr/>
          <a:lstStyle>
            <a:lvl1pPr>
              <a:defRPr/>
            </a:lvl1pPr>
          </a:lstStyle>
          <a:p>
            <a:pPr>
              <a:defRPr/>
            </a:pPr>
            <a:fld id="{463E79E2-349A-4E49-BFE5-66DAC7401595}"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848100"/>
            <a:ext cx="8229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p:txBody>
          <a:bodyPr/>
          <a:lstStyle>
            <a:lvl1pPr>
              <a:defRPr/>
            </a:lvl1pPr>
          </a:lstStyle>
          <a:p>
            <a:pPr>
              <a:defRPr/>
            </a:pPr>
            <a:r>
              <a:rPr lang="en-US"/>
              <a:t>Dr.Ravari</a:t>
            </a:r>
          </a:p>
        </p:txBody>
      </p:sp>
      <p:sp>
        <p:nvSpPr>
          <p:cNvPr id="6" name="Rectangle 8"/>
          <p:cNvSpPr>
            <a:spLocks noGrp="1" noChangeArrowheads="1"/>
          </p:cNvSpPr>
          <p:nvPr>
            <p:ph type="sldNum" sz="quarter" idx="11"/>
          </p:nvPr>
        </p:nvSpPr>
        <p:spPr/>
        <p:txBody>
          <a:bodyPr/>
          <a:lstStyle>
            <a:lvl1pPr>
              <a:defRPr/>
            </a:lvl1pPr>
          </a:lstStyle>
          <a:p>
            <a:pPr>
              <a:defRPr/>
            </a:pPr>
            <a:fld id="{F8814E95-4CAA-4523-81AB-C18F4E131D3A}" type="slidenum">
              <a:rPr lang="ar-SA"/>
              <a:pPr>
                <a:defRPr/>
              </a:pPr>
              <a:t>‹#›</a:t>
            </a:fld>
            <a:endParaRPr lang="en-US"/>
          </a:p>
        </p:txBody>
      </p:sp>
    </p:spTree>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p:txBody>
          <a:bodyPr/>
          <a:lstStyle>
            <a:lvl1pPr>
              <a:defRPr/>
            </a:lvl1pPr>
          </a:lstStyle>
          <a:p>
            <a:pPr>
              <a:defRPr/>
            </a:pPr>
            <a:r>
              <a:rPr lang="en-US"/>
              <a:t>Dr.Ravari</a:t>
            </a:r>
          </a:p>
        </p:txBody>
      </p:sp>
      <p:sp>
        <p:nvSpPr>
          <p:cNvPr id="5" name="Rectangle 8"/>
          <p:cNvSpPr>
            <a:spLocks noGrp="1" noChangeArrowheads="1"/>
          </p:cNvSpPr>
          <p:nvPr>
            <p:ph type="sldNum" sz="quarter" idx="11"/>
          </p:nvPr>
        </p:nvSpPr>
        <p:spPr/>
        <p:txBody>
          <a:bodyPr/>
          <a:lstStyle>
            <a:lvl1pPr>
              <a:defRPr/>
            </a:lvl1pPr>
          </a:lstStyle>
          <a:p>
            <a:pPr>
              <a:defRPr/>
            </a:pPr>
            <a:fld id="{070D74A7-EBD2-48BC-A7A8-D5F8F6D1309B}" type="slidenum">
              <a:rPr lang="ar-SA"/>
              <a:pPr>
                <a:defRPr/>
              </a:pPr>
              <a:t>‹#›</a:t>
            </a:fld>
            <a:endParaRPr lang="en-US"/>
          </a:p>
        </p:txBody>
      </p:sp>
    </p:spTree>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p:txBody>
          <a:bodyPr/>
          <a:lstStyle>
            <a:lvl1pPr>
              <a:defRPr/>
            </a:lvl1pPr>
          </a:lstStyle>
          <a:p>
            <a:pPr>
              <a:defRPr/>
            </a:pPr>
            <a:r>
              <a:rPr lang="en-US"/>
              <a:t>Dr.Ravari</a:t>
            </a:r>
          </a:p>
        </p:txBody>
      </p:sp>
      <p:sp>
        <p:nvSpPr>
          <p:cNvPr id="3" name="Rectangle 8"/>
          <p:cNvSpPr>
            <a:spLocks noGrp="1" noChangeArrowheads="1"/>
          </p:cNvSpPr>
          <p:nvPr>
            <p:ph type="sldNum" sz="quarter" idx="11"/>
          </p:nvPr>
        </p:nvSpPr>
        <p:spPr/>
        <p:txBody>
          <a:bodyPr/>
          <a:lstStyle>
            <a:lvl1pPr>
              <a:defRPr/>
            </a:lvl1pPr>
          </a:lstStyle>
          <a:p>
            <a:pPr>
              <a:defRPr/>
            </a:pPr>
            <a:fld id="{CA0CF58E-251D-423D-838A-0A68AECC11FA}" type="slidenum">
              <a:rPr lang="ar-SA"/>
              <a:pPr>
                <a:defRPr/>
              </a:pPr>
              <a:t>‹#›</a:t>
            </a:fld>
            <a:endParaRPr lang="en-US"/>
          </a:p>
        </p:txBody>
      </p:sp>
    </p:spTree>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Date Placeholder 3"/>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4E88CF-BCFB-43DE-A330-2491CE4562CA}" type="slidenum">
              <a:rPr lang="ar-SA"/>
              <a:pPr>
                <a:defRPr/>
              </a:pPr>
              <a:t>‹#›</a:t>
            </a:fld>
            <a:endParaRPr lang="en-US"/>
          </a:p>
        </p:txBody>
      </p:sp>
    </p:spTree>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4"/>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91A65469-4240-4CBB-B25E-6732F0AEDB63}" type="slidenum">
              <a:rPr lang="en-US"/>
              <a:pPr>
                <a:defRPr/>
              </a:pPr>
              <a:t>‹#›</a:t>
            </a:fld>
            <a:endParaRPr lang="en-US"/>
          </a:p>
        </p:txBody>
      </p:sp>
    </p:spTree>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5" name="Rectangle 3"/>
          <p:cNvSpPr>
            <a:spLocks noChangeArrowheads="1"/>
          </p:cNvSpPr>
          <p:nvPr userDrawn="1"/>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pic>
        <p:nvPicPr>
          <p:cNvPr id="6" name="Picture 11"/>
          <p:cNvPicPr>
            <a:picLocks noChangeAspect="1" noChangeArrowheads="1"/>
          </p:cNvPicPr>
          <p:nvPr userDrawn="1"/>
        </p:nvPicPr>
        <p:blipFill>
          <a:blip r:embed="rId2" cstate="print"/>
          <a:srcRect/>
          <a:stretch>
            <a:fillRect/>
          </a:stretch>
        </p:blipFill>
        <p:spPr bwMode="auto">
          <a:xfrm>
            <a:off x="76200" y="381000"/>
            <a:ext cx="914400" cy="717550"/>
          </a:xfrm>
          <a:prstGeom prst="rect">
            <a:avLst/>
          </a:prstGeom>
          <a:noFill/>
          <a:ln w="9525">
            <a:noFill/>
            <a:miter lim="800000"/>
            <a:headEnd/>
            <a:tailEnd/>
          </a:ln>
        </p:spPr>
      </p:pic>
      <p:sp>
        <p:nvSpPr>
          <p:cNvPr id="68612" name="Rectangle 4"/>
          <p:cNvSpPr>
            <a:spLocks noGrp="1" noChangeArrowheads="1"/>
          </p:cNvSpPr>
          <p:nvPr>
            <p:ph type="ctrTitle"/>
          </p:nvPr>
        </p:nvSpPr>
        <p:spPr>
          <a:xfrm>
            <a:off x="685800" y="2130425"/>
            <a:ext cx="7772400" cy="1470025"/>
          </a:xfrm>
        </p:spPr>
        <p:txBody>
          <a:bodyPr/>
          <a:lstStyle>
            <a:lvl1pPr>
              <a:defRPr smtClean="0">
                <a:effectLst>
                  <a:outerShdw blurRad="38100" dist="38100" dir="2700000" algn="tl">
                    <a:srgbClr val="000000">
                      <a:alpha val="43137"/>
                    </a:srgbClr>
                  </a:outerShdw>
                </a:effectLst>
              </a:defRPr>
            </a:lvl1pPr>
          </a:lstStyle>
          <a:p>
            <a:r>
              <a:rPr lang="en-US" dirty="0" smtClean="0"/>
              <a:t>Click to edit Master title style</a:t>
            </a:r>
          </a:p>
        </p:txBody>
      </p:sp>
      <p:sp>
        <p:nvSpPr>
          <p:cNvPr id="68613" name="Rectangle 5"/>
          <p:cNvSpPr>
            <a:spLocks noGrp="1" noChangeArrowheads="1"/>
          </p:cNvSpPr>
          <p:nvPr>
            <p:ph type="subTitle" idx="1"/>
          </p:nvPr>
        </p:nvSpPr>
        <p:spPr>
          <a:xfrm>
            <a:off x="1371600" y="3886200"/>
            <a:ext cx="6400800" cy="1752600"/>
          </a:xfrm>
        </p:spPr>
        <p:txBody>
          <a:bodyPr/>
          <a:lstStyle>
            <a:lvl1pPr marL="0" indent="0" algn="ctr">
              <a:buFontTx/>
              <a:buNone/>
              <a:defRPr smtClean="0">
                <a:effectLst>
                  <a:outerShdw blurRad="38100" dist="38100" dir="2700000" algn="tl">
                    <a:srgbClr val="000000">
                      <a:alpha val="43137"/>
                    </a:srgbClr>
                  </a:outerShdw>
                </a:effectLst>
              </a:defRPr>
            </a:lvl1pPr>
          </a:lstStyle>
          <a:p>
            <a:r>
              <a:rPr lang="en-US" dirty="0" smtClean="0"/>
              <a:t>Click to edit Master subtitle style</a:t>
            </a:r>
          </a:p>
        </p:txBody>
      </p:sp>
      <p:sp>
        <p:nvSpPr>
          <p:cNvPr id="7" name="Rectangle 6"/>
          <p:cNvSpPr>
            <a:spLocks noGrp="1" noChangeArrowheads="1"/>
          </p:cNvSpPr>
          <p:nvPr>
            <p:ph type="dt" sz="half" idx="10"/>
          </p:nvPr>
        </p:nvSpPr>
        <p:spPr/>
        <p:txBody>
          <a:bodyPr/>
          <a:lstStyle>
            <a:lvl1pPr algn="l" rtl="0">
              <a:defRPr sz="1400"/>
            </a:lvl1pPr>
          </a:lstStyle>
          <a:p>
            <a:pPr>
              <a:defRPr/>
            </a:pPr>
            <a:r>
              <a:rPr lang="en-US">
                <a:solidFill>
                  <a:srgbClr val="FFFFFF"/>
                </a:solidFill>
              </a:rPr>
              <a:t>Dr.Ravari</a:t>
            </a:r>
          </a:p>
        </p:txBody>
      </p:sp>
      <p:sp>
        <p:nvSpPr>
          <p:cNvPr id="8" name="Rectangle 7"/>
          <p:cNvSpPr>
            <a:spLocks noGrp="1" noChangeArrowheads="1"/>
          </p:cNvSpPr>
          <p:nvPr>
            <p:ph type="sldNum" sz="quarter" idx="11"/>
          </p:nvPr>
        </p:nvSpPr>
        <p:spPr/>
        <p:txBody>
          <a:bodyPr/>
          <a:lstStyle>
            <a:lvl1pPr rtl="0">
              <a:defRPr sz="1400"/>
            </a:lvl1pPr>
          </a:lstStyle>
          <a:p>
            <a:pPr>
              <a:defRPr/>
            </a:pPr>
            <a:fld id="{81B069FA-B1A5-4BB8-A793-7FAB8D2E5D3E}"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solidFill>
            <a:srgbClr val="3333CC"/>
          </a:solidFill>
          <a:ln>
            <a:solidFill>
              <a:schemeClr val="accent2">
                <a:lumMod val="50000"/>
              </a:schemeClr>
            </a:solidFill>
          </a:ln>
        </p:spPr>
        <p:txBody>
          <a:bodyPr/>
          <a:lstStyle>
            <a:lvl1pPr>
              <a:defRPr>
                <a:effectLst>
                  <a:outerShdw blurRad="38100" dist="38100" dir="2700000" algn="tl">
                    <a:srgbClr val="000000">
                      <a:alpha val="43137"/>
                    </a:srgbClr>
                  </a:outerShdw>
                </a:effectLst>
              </a:defRPr>
            </a:lvl1pPr>
            <a:lvl2pPr>
              <a:defRPr>
                <a:effectLst>
                  <a:outerShdw blurRad="38100" dist="38100" dir="2700000" algn="tl">
                    <a:srgbClr val="000000">
                      <a:alpha val="43137"/>
                    </a:srgbClr>
                  </a:outerShdw>
                </a:effectLst>
              </a:defRPr>
            </a:lvl2pPr>
            <a:lvl3pPr>
              <a:defRPr>
                <a:effectLst>
                  <a:outerShdw blurRad="38100" dist="38100" dir="2700000" algn="tl">
                    <a:srgbClr val="000000">
                      <a:alpha val="43137"/>
                    </a:srgbClr>
                  </a:outerShdw>
                </a:effectLst>
              </a:defRPr>
            </a:lvl3pPr>
            <a:lvl4pPr>
              <a:defRPr>
                <a:effectLst>
                  <a:outerShdw blurRad="38100" dist="38100" dir="2700000" algn="tl">
                    <a:srgbClr val="000000">
                      <a:alpha val="43137"/>
                    </a:srgbClr>
                  </a:outerShdw>
                </a:effectLst>
              </a:defRPr>
            </a:lvl4pPr>
            <a:lvl5pPr>
              <a:defRPr>
                <a:effectLst>
                  <a:outerShdw blurRad="38100" dist="38100" dir="2700000" algn="tl">
                    <a:srgbClr val="000000">
                      <a:alpha val="43137"/>
                    </a:srgbClr>
                  </a:outerShdw>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dt" sz="half" idx="10"/>
          </p:nvPr>
        </p:nvSpPr>
        <p:spPr/>
        <p:txBody>
          <a:bodyPr/>
          <a:lstStyle>
            <a:lvl1pPr>
              <a:defRPr sz="1100">
                <a:solidFill>
                  <a:schemeClr val="bg1"/>
                </a:solidFill>
              </a:defRPr>
            </a:lvl1pPr>
          </a:lstStyle>
          <a:p>
            <a:pPr>
              <a:defRPr/>
            </a:pPr>
            <a:r>
              <a:rPr lang="en-US">
                <a:solidFill>
                  <a:srgbClr val="FFFFFF"/>
                </a:solidFill>
              </a:rPr>
              <a:t>Dr.Ravari</a:t>
            </a:r>
          </a:p>
        </p:txBody>
      </p:sp>
      <p:sp>
        <p:nvSpPr>
          <p:cNvPr id="5" name="Rectangle 8"/>
          <p:cNvSpPr>
            <a:spLocks noGrp="1" noChangeArrowheads="1"/>
          </p:cNvSpPr>
          <p:nvPr>
            <p:ph type="sldNum" sz="quarter" idx="11"/>
          </p:nvPr>
        </p:nvSpPr>
        <p:spPr/>
        <p:txBody>
          <a:bodyPr/>
          <a:lstStyle>
            <a:lvl1pPr>
              <a:defRPr sz="1050">
                <a:solidFill>
                  <a:schemeClr val="bg1"/>
                </a:solidFill>
              </a:defRPr>
            </a:lvl1pPr>
          </a:lstStyle>
          <a:p>
            <a:pPr>
              <a:defRPr/>
            </a:pPr>
            <a:r>
              <a:rPr lang="en-US">
                <a:solidFill>
                  <a:srgbClr val="FFFFFF"/>
                </a:solidFill>
              </a:rPr>
              <a:t>Dr. </a:t>
            </a:r>
            <a:r>
              <a:rPr lang="en-US" err="1">
                <a:solidFill>
                  <a:srgbClr val="FFFFFF"/>
                </a:solidFill>
              </a:rPr>
              <a:t>Ravari</a:t>
            </a:r>
            <a:r>
              <a:rPr lang="en-US">
                <a:solidFill>
                  <a:srgbClr val="FFFFFF"/>
                </a:solidFill>
              </a:rPr>
              <a:t> 2012 </a:t>
            </a:r>
          </a:p>
        </p:txBody>
      </p:sp>
    </p:spTree>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5" name="Rectangle 8"/>
          <p:cNvSpPr>
            <a:spLocks noGrp="1" noChangeArrowheads="1"/>
          </p:cNvSpPr>
          <p:nvPr>
            <p:ph type="sldNum" sz="quarter" idx="11"/>
          </p:nvPr>
        </p:nvSpPr>
        <p:spPr>
          <a:ln/>
        </p:spPr>
        <p:txBody>
          <a:bodyPr/>
          <a:lstStyle>
            <a:lvl1pPr>
              <a:defRPr/>
            </a:lvl1pPr>
          </a:lstStyle>
          <a:p>
            <a:pPr>
              <a:defRPr/>
            </a:pPr>
            <a:fld id="{ADE5BD6B-A401-4756-AEA5-BE1763D67A4A}"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6" name="Rectangle 8"/>
          <p:cNvSpPr>
            <a:spLocks noGrp="1" noChangeArrowheads="1"/>
          </p:cNvSpPr>
          <p:nvPr>
            <p:ph type="sldNum" sz="quarter" idx="11"/>
          </p:nvPr>
        </p:nvSpPr>
        <p:spPr>
          <a:ln/>
        </p:spPr>
        <p:txBody>
          <a:bodyPr/>
          <a:lstStyle>
            <a:lvl1pPr>
              <a:defRPr/>
            </a:lvl1pPr>
          </a:lstStyle>
          <a:p>
            <a:pPr>
              <a:defRPr/>
            </a:pPr>
            <a:fld id="{74B9C3DE-F74D-4E98-99E9-5D56D9DA2398}"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6200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xfrm>
            <a:off x="457200" y="6457950"/>
            <a:ext cx="2133600" cy="247650"/>
          </a:xfrm>
        </p:spPr>
        <p:txBody>
          <a:bodyPr/>
          <a:lstStyle>
            <a:lvl1pPr>
              <a:defRPr/>
            </a:lvl1pPr>
          </a:lstStyle>
          <a:p>
            <a:pPr>
              <a:defRPr/>
            </a:pPr>
            <a:r>
              <a:rPr lang="en-US">
                <a:solidFill>
                  <a:srgbClr val="FFFFFF"/>
                </a:solidFill>
              </a:rPr>
              <a:t>Dr.Ravari</a:t>
            </a:r>
          </a:p>
        </p:txBody>
      </p:sp>
      <p:sp>
        <p:nvSpPr>
          <p:cNvPr id="8" name="Rectangle 7"/>
          <p:cNvSpPr>
            <a:spLocks noGrp="1" noChangeArrowheads="1"/>
          </p:cNvSpPr>
          <p:nvPr>
            <p:ph type="sldNum" sz="quarter" idx="11"/>
          </p:nvPr>
        </p:nvSpPr>
        <p:spPr/>
        <p:txBody>
          <a:bodyPr/>
          <a:lstStyle>
            <a:lvl1pPr>
              <a:defRPr/>
            </a:lvl1pPr>
          </a:lstStyle>
          <a:p>
            <a:pPr>
              <a:defRPr/>
            </a:pPr>
            <a:fld id="{6873CB57-323B-41B8-AF63-03A8FA1AC512}"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xfrm>
            <a:off x="457200" y="630555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r>
              <a:rPr lang="en-US">
                <a:solidFill>
                  <a:srgbClr val="000000"/>
                </a:solidFill>
              </a:rPr>
              <a:t>Dr.Ravari</a:t>
            </a:r>
          </a:p>
        </p:txBody>
      </p:sp>
      <p:sp>
        <p:nvSpPr>
          <p:cNvPr id="6" name="Rectangle 8"/>
          <p:cNvSpPr>
            <a:spLocks noGrp="1" noChangeArrowheads="1"/>
          </p:cNvSpPr>
          <p:nvPr>
            <p:ph type="sldNum" sz="quarter" idx="11"/>
          </p:nvPr>
        </p:nvSpPr>
        <p:spPr/>
        <p:txBody>
          <a:bodyPr/>
          <a:lstStyle>
            <a:lvl1pPr>
              <a:defRPr/>
            </a:lvl1pPr>
          </a:lstStyle>
          <a:p>
            <a:pPr>
              <a:defRPr/>
            </a:pPr>
            <a:fld id="{8544F5CF-9D46-4BF7-96B1-CBAFBFEEACF5}"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txBox="1">
            <a:spLocks/>
          </p:cNvSpPr>
          <p:nvPr userDrawn="1"/>
        </p:nvSpPr>
        <p:spPr>
          <a:xfrm>
            <a:off x="76962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en-US" sz="1050" dirty="0">
                <a:solidFill>
                  <a:srgbClr val="000000"/>
                </a:solidFill>
              </a:rPr>
              <a:t> 2013</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Tree>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
          <p:cNvSpPr txBox="1">
            <a:spLocks/>
          </p:cNvSpPr>
          <p:nvPr userDrawn="1"/>
        </p:nvSpPr>
        <p:spPr>
          <a:xfrm>
            <a:off x="76962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en-US" sz="1050" dirty="0">
                <a:solidFill>
                  <a:srgbClr val="000000"/>
                </a:solidFill>
              </a:rPr>
              <a:t> 2012</a:t>
            </a:r>
          </a:p>
        </p:txBody>
      </p:sp>
    </p:spTree>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6" name="Rectangle 8"/>
          <p:cNvSpPr>
            <a:spLocks noGrp="1" noChangeArrowheads="1"/>
          </p:cNvSpPr>
          <p:nvPr>
            <p:ph type="sldNum" sz="quarter" idx="11"/>
          </p:nvPr>
        </p:nvSpPr>
        <p:spPr>
          <a:ln/>
        </p:spPr>
        <p:txBody>
          <a:bodyPr/>
          <a:lstStyle>
            <a:lvl1pPr>
              <a:defRPr/>
            </a:lvl1pPr>
          </a:lstStyle>
          <a:p>
            <a:pPr>
              <a:defRPr/>
            </a:pPr>
            <a:fld id="{B0E0742D-04E8-467A-B861-0766FAE0CA8E}"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6" name="Rectangle 8"/>
          <p:cNvSpPr>
            <a:spLocks noGrp="1" noChangeArrowheads="1"/>
          </p:cNvSpPr>
          <p:nvPr>
            <p:ph type="sldNum" sz="quarter" idx="11"/>
          </p:nvPr>
        </p:nvSpPr>
        <p:spPr>
          <a:ln/>
        </p:spPr>
        <p:txBody>
          <a:bodyPr/>
          <a:lstStyle>
            <a:lvl1pPr>
              <a:defRPr/>
            </a:lvl1pPr>
          </a:lstStyle>
          <a:p>
            <a:pPr>
              <a:defRPr/>
            </a:pPr>
            <a:fld id="{963296A5-57B2-40B8-AF1D-D7EBA2A41075}"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5" name="Rectangle 8"/>
          <p:cNvSpPr>
            <a:spLocks noGrp="1" noChangeArrowheads="1"/>
          </p:cNvSpPr>
          <p:nvPr>
            <p:ph type="sldNum" sz="quarter" idx="11"/>
          </p:nvPr>
        </p:nvSpPr>
        <p:spPr>
          <a:ln/>
        </p:spPr>
        <p:txBody>
          <a:bodyPr/>
          <a:lstStyle>
            <a:lvl1pPr>
              <a:defRPr/>
            </a:lvl1pPr>
          </a:lstStyle>
          <a:p>
            <a:pPr>
              <a:defRPr/>
            </a:pPr>
            <a:fld id="{A7ED49A2-6387-494C-83EB-4A002011F170}"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0198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5" name="Rectangle 8"/>
          <p:cNvSpPr>
            <a:spLocks noGrp="1" noChangeArrowheads="1"/>
          </p:cNvSpPr>
          <p:nvPr>
            <p:ph type="sldNum" sz="quarter" idx="11"/>
          </p:nvPr>
        </p:nvSpPr>
        <p:spPr>
          <a:ln/>
        </p:spPr>
        <p:txBody>
          <a:bodyPr/>
          <a:lstStyle>
            <a:lvl1pPr>
              <a:defRPr/>
            </a:lvl1pPr>
          </a:lstStyle>
          <a:p>
            <a:pPr>
              <a:defRPr/>
            </a:pPr>
            <a:fld id="{4A53B879-EAFD-4C14-9D91-6B12DD84E952}"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4" name="Date Placeholder 2"/>
          <p:cNvSpPr txBox="1">
            <a:spLocks/>
          </p:cNvSpPr>
          <p:nvPr userDrawn="1"/>
        </p:nvSpPr>
        <p:spPr>
          <a:xfrm>
            <a:off x="76962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en-US" sz="1050" dirty="0">
                <a:solidFill>
                  <a:srgbClr val="000000"/>
                </a:solidFill>
              </a:rPr>
              <a:t> 2012</a:t>
            </a:r>
          </a:p>
        </p:txBody>
      </p:sp>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343400"/>
          </a:xfrm>
        </p:spPr>
        <p:txBody>
          <a:bodyPr/>
          <a:lstStyle/>
          <a:p>
            <a:pPr lvl="0"/>
            <a:endParaRPr lang="en-US" noProof="0" smtClean="0"/>
          </a:p>
        </p:txBody>
      </p:sp>
      <p:sp>
        <p:nvSpPr>
          <p:cNvPr id="5"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Tree>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848100"/>
            <a:ext cx="8229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6" name="Rectangle 8"/>
          <p:cNvSpPr>
            <a:spLocks noGrp="1" noChangeArrowheads="1"/>
          </p:cNvSpPr>
          <p:nvPr>
            <p:ph type="sldNum" sz="quarter" idx="11"/>
          </p:nvPr>
        </p:nvSpPr>
        <p:spPr>
          <a:ln/>
        </p:spPr>
        <p:txBody>
          <a:bodyPr/>
          <a:lstStyle>
            <a:lvl1pPr>
              <a:defRPr/>
            </a:lvl1pPr>
          </a:lstStyle>
          <a:p>
            <a:pPr>
              <a:defRPr/>
            </a:pPr>
            <a:fld id="{EEC13983-26DD-41E5-95F8-12638B78BFC6}"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5" name="Rectangle 8"/>
          <p:cNvSpPr>
            <a:spLocks noGrp="1" noChangeArrowheads="1"/>
          </p:cNvSpPr>
          <p:nvPr>
            <p:ph type="sldNum" sz="quarter" idx="11"/>
          </p:nvPr>
        </p:nvSpPr>
        <p:spPr>
          <a:ln/>
        </p:spPr>
        <p:txBody>
          <a:bodyPr/>
          <a:lstStyle>
            <a:lvl1pPr>
              <a:defRPr/>
            </a:lvl1pPr>
          </a:lstStyle>
          <a:p>
            <a:pPr>
              <a:defRPr/>
            </a:pPr>
            <a:fld id="{93D47877-0F09-4D5D-8215-90C4E6963B26}"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3" name="Rectangle 8"/>
          <p:cNvSpPr>
            <a:spLocks noGrp="1" noChangeArrowheads="1"/>
          </p:cNvSpPr>
          <p:nvPr>
            <p:ph type="sldNum" sz="quarter" idx="11"/>
          </p:nvPr>
        </p:nvSpPr>
        <p:spPr>
          <a:ln/>
        </p:spPr>
        <p:txBody>
          <a:bodyPr/>
          <a:lstStyle>
            <a:lvl1pPr>
              <a:defRPr/>
            </a:lvl1pPr>
          </a:lstStyle>
          <a:p>
            <a:pPr>
              <a:defRPr/>
            </a:pPr>
            <a:fld id="{2FB70FCE-0C42-46CF-8A08-DC6BC3E161FD}"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6200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noChangeArrowheads="1"/>
          </p:cNvSpPr>
          <p:nvPr>
            <p:ph type="dt" sz="half" idx="10"/>
          </p:nvPr>
        </p:nvSpPr>
        <p:spPr>
          <a:xfrm>
            <a:off x="457200" y="6457950"/>
            <a:ext cx="2133600" cy="2476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r>
              <a:rPr lang="en-US">
                <a:solidFill>
                  <a:srgbClr val="000000"/>
                </a:solidFill>
              </a:rPr>
              <a:t>Dr.Ravari</a:t>
            </a:r>
          </a:p>
        </p:txBody>
      </p:sp>
      <p:sp>
        <p:nvSpPr>
          <p:cNvPr id="8" name="Rectangle 7"/>
          <p:cNvSpPr>
            <a:spLocks noGrp="1" noChangeArrowheads="1"/>
          </p:cNvSpPr>
          <p:nvPr>
            <p:ph type="sldNum" sz="quarter" idx="11"/>
          </p:nvPr>
        </p:nvSpPr>
        <p:spPr/>
        <p:txBody>
          <a:bodyPr/>
          <a:lstStyle>
            <a:lvl1pPr>
              <a:defRPr/>
            </a:lvl1pPr>
          </a:lstStyle>
          <a:p>
            <a:pPr>
              <a:defRPr/>
            </a:pPr>
            <a:fld id="{21E500D2-678A-4A04-B9AA-8A96D576537B}"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A96B73F9-585E-4A02-9EEA-E28FF4AEB60C}" type="datetimeFigureOut">
              <a:rPr lang="en-US">
                <a:solidFill>
                  <a:srgbClr val="DBF5F9">
                    <a:shade val="90000"/>
                  </a:srgbClr>
                </a:solidFill>
              </a:rPr>
              <a:pPr>
                <a:defRPr/>
              </a:pPr>
              <a:t>7/28/2017</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lvl1pPr>
          </a:lstStyle>
          <a:p>
            <a:pPr>
              <a:defRPr/>
            </a:pPr>
            <a:fld id="{D7124B4B-7412-4F6D-9E16-95D2DCB15184}" type="slidenum">
              <a:rPr lang="en-US">
                <a:solidFill>
                  <a:srgbClr val="DBF5F9">
                    <a:shade val="90000"/>
                  </a:srgbClr>
                </a:solidFill>
              </a:rPr>
              <a:pPr>
                <a:def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9218DA5-4CEF-4C97-ABA5-6FB470F09C38}" type="datetimeFigureOut">
              <a:rPr lang="en-US">
                <a:solidFill>
                  <a:srgbClr val="BCDCF9">
                    <a:shade val="90000"/>
                  </a:srgbClr>
                </a:solidFill>
              </a:rPr>
              <a:pPr>
                <a:defRPr/>
              </a:pPr>
              <a:t>7/28/2017</a:t>
            </a:fld>
            <a:endParaRPr lang="en-US">
              <a:solidFill>
                <a:srgbClr val="BCDCF9">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BCDCF9">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186FB58E-C4F7-407F-8B50-947389E44EA9}" type="slidenum">
              <a:rPr lang="en-US">
                <a:solidFill>
                  <a:srgbClr val="BCDCF9">
                    <a:shade val="90000"/>
                  </a:srgbClr>
                </a:solidFill>
              </a:rPr>
              <a:pPr>
                <a:defRPr/>
              </a:pPr>
              <a:t>‹#›</a:t>
            </a:fld>
            <a:endParaRPr lang="en-US">
              <a:solidFill>
                <a:srgbClr val="BCDCF9">
                  <a:shade val="90000"/>
                </a:srgbClr>
              </a:solidFill>
            </a:endParaRPr>
          </a:p>
        </p:txBody>
      </p:sp>
    </p:spTree>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31FA4D8-518B-4730-B14B-C2BCBBC9A122}" type="datetimeFigureOut">
              <a:rPr lang="en-US">
                <a:solidFill>
                  <a:srgbClr val="DBF5F9">
                    <a:shade val="90000"/>
                  </a:srgbClr>
                </a:solidFill>
              </a:rPr>
              <a:pPr>
                <a:defRPr/>
              </a:pPr>
              <a:t>7/28/2017</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4B4E30A2-43C8-4DCA-BDA4-5DA07408540B}" type="slidenum">
              <a:rPr lang="en-US">
                <a:solidFill>
                  <a:srgbClr val="DBF5F9">
                    <a:shade val="90000"/>
                  </a:srgbClr>
                </a:solidFill>
              </a:rPr>
              <a:pPr>
                <a:def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8A70CC1-63D1-4AC3-8C9F-5F6FA04837FB}" type="datetimeFigureOut">
              <a:rPr lang="en-US">
                <a:solidFill>
                  <a:srgbClr val="BCDCF9">
                    <a:shade val="90000"/>
                  </a:srgbClr>
                </a:solidFill>
              </a:rPr>
              <a:pPr>
                <a:defRPr/>
              </a:pPr>
              <a:t>7/28/2017</a:t>
            </a:fld>
            <a:endParaRPr lang="en-US">
              <a:solidFill>
                <a:srgbClr val="BCDCF9">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BCDCF9">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A74EE0EA-3CF3-4C3C-9B5A-B574F4CB3595}" type="slidenum">
              <a:rPr lang="en-US">
                <a:solidFill>
                  <a:srgbClr val="BCDCF9">
                    <a:shade val="90000"/>
                  </a:srgbClr>
                </a:solidFill>
              </a:rPr>
              <a:pPr>
                <a:defRPr/>
              </a:pPr>
              <a:t>‹#›</a:t>
            </a:fld>
            <a:endParaRPr lang="en-US">
              <a:solidFill>
                <a:srgbClr val="BCDCF9">
                  <a:shade val="90000"/>
                </a:srgbClr>
              </a:solidFill>
            </a:endParaRPr>
          </a:p>
        </p:txBody>
      </p:sp>
    </p:spTree>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B7C9E55A-9CD2-4C21-B498-C88C8663D7F4}" type="datetimeFigureOut">
              <a:rPr lang="en-US">
                <a:solidFill>
                  <a:srgbClr val="BCDCF9">
                    <a:shade val="90000"/>
                  </a:srgbClr>
                </a:solidFill>
              </a:rPr>
              <a:pPr>
                <a:defRPr/>
              </a:pPr>
              <a:t>7/28/2017</a:t>
            </a:fld>
            <a:endParaRPr lang="en-US">
              <a:solidFill>
                <a:srgbClr val="BCDCF9">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BCDCF9">
                  <a:shade val="9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44166544-B191-4A13-B338-78DA99277054}" type="slidenum">
              <a:rPr lang="en-US">
                <a:solidFill>
                  <a:srgbClr val="BCDCF9">
                    <a:shade val="90000"/>
                  </a:srgbClr>
                </a:solidFill>
              </a:rPr>
              <a:pPr>
                <a:defRPr/>
              </a:pPr>
              <a:t>‹#›</a:t>
            </a:fld>
            <a:endParaRPr lang="en-US">
              <a:solidFill>
                <a:srgbClr val="BCDCF9">
                  <a:shade val="90000"/>
                </a:srgbClr>
              </a:solidFill>
            </a:endParaRPr>
          </a:p>
        </p:txBody>
      </p:sp>
    </p:spTree>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4988B09D-2FFA-4396-85DE-C02520C4F647}" type="datetimeFigureOut">
              <a:rPr lang="en-US">
                <a:solidFill>
                  <a:srgbClr val="BCDCF9">
                    <a:shade val="90000"/>
                  </a:srgbClr>
                </a:solidFill>
              </a:rPr>
              <a:pPr>
                <a:defRPr/>
              </a:pPr>
              <a:t>7/28/2017</a:t>
            </a:fld>
            <a:endParaRPr lang="en-US">
              <a:solidFill>
                <a:srgbClr val="BCDCF9">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BCDCF9">
                  <a:shade val="9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FCC491E7-50E1-42AF-A7BE-14F69C734373}" type="slidenum">
              <a:rPr lang="en-US">
                <a:solidFill>
                  <a:srgbClr val="BCDCF9">
                    <a:shade val="90000"/>
                  </a:srgbClr>
                </a:solidFill>
              </a:rPr>
              <a:pPr>
                <a:defRPr/>
              </a:pPr>
              <a:t>‹#›</a:t>
            </a:fld>
            <a:endParaRPr lang="en-US">
              <a:solidFill>
                <a:srgbClr val="BCDCF9">
                  <a:shade val="90000"/>
                </a:srgbClr>
              </a:solidFill>
            </a:endParaRPr>
          </a:p>
        </p:txBody>
      </p:sp>
    </p:spTree>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1EF017F-6286-4D8D-AD89-D485A984B3A4}" type="datetimeFigureOut">
              <a:rPr lang="en-US">
                <a:solidFill>
                  <a:srgbClr val="BCDCF9">
                    <a:shade val="90000"/>
                  </a:srgbClr>
                </a:solidFill>
              </a:rPr>
              <a:pPr>
                <a:defRPr/>
              </a:pPr>
              <a:t>7/28/2017</a:t>
            </a:fld>
            <a:endParaRPr lang="en-US">
              <a:solidFill>
                <a:srgbClr val="BCDCF9">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BCDCF9">
                  <a:shade val="9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E868A60E-683A-4521-9D11-732C785D6F19}" type="slidenum">
              <a:rPr lang="en-US">
                <a:solidFill>
                  <a:srgbClr val="BCDCF9">
                    <a:shade val="90000"/>
                  </a:srgbClr>
                </a:solidFill>
              </a:rPr>
              <a:pPr>
                <a:defRPr/>
              </a:pPr>
              <a:t>‹#›</a:t>
            </a:fld>
            <a:endParaRPr lang="en-US">
              <a:solidFill>
                <a:srgbClr val="BCDCF9">
                  <a:shade val="90000"/>
                </a:srgbClr>
              </a:solidFill>
            </a:endParaRPr>
          </a:p>
        </p:txBody>
      </p:sp>
    </p:spTree>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0ABCB68-AB83-4B08-BE46-2CA9B5CACA7D}" type="datetimeFigureOut">
              <a:rPr lang="en-US">
                <a:solidFill>
                  <a:srgbClr val="BCDCF9">
                    <a:shade val="90000"/>
                  </a:srgbClr>
                </a:solidFill>
              </a:rPr>
              <a:pPr>
                <a:defRPr/>
              </a:pPr>
              <a:t>7/28/2017</a:t>
            </a:fld>
            <a:endParaRPr lang="en-US">
              <a:solidFill>
                <a:srgbClr val="BCDCF9">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BCDCF9">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B1E8CFB0-202B-4D40-8E34-6310279E51B6}" type="slidenum">
              <a:rPr lang="en-US">
                <a:solidFill>
                  <a:srgbClr val="BCDCF9">
                    <a:shade val="90000"/>
                  </a:srgbClr>
                </a:solidFill>
              </a:rPr>
              <a:pPr>
                <a:defRPr/>
              </a:pPr>
              <a:t>‹#›</a:t>
            </a:fld>
            <a:endParaRPr lang="en-US">
              <a:solidFill>
                <a:srgbClr val="BCDCF9">
                  <a:shade val="90000"/>
                </a:srgbClr>
              </a:solidFill>
            </a:endParaRPr>
          </a:p>
        </p:txBody>
      </p:sp>
    </p:spTree>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76D9E8"/>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76D9E8"/>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1D66FDE3-9F1E-42CD-AA45-180BE39A451D}" type="datetimeFigureOut">
              <a:rPr lang="en-US">
                <a:solidFill>
                  <a:srgbClr val="BCDCF9">
                    <a:shade val="90000"/>
                  </a:srgbClr>
                </a:solidFill>
              </a:rPr>
              <a:pPr>
                <a:defRPr/>
              </a:pPr>
              <a:t>7/28/2017</a:t>
            </a:fld>
            <a:endParaRPr lang="en-US">
              <a:solidFill>
                <a:srgbClr val="BCDCF9">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BCDCF9">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96B05FEB-1AC2-41A7-9E6E-4BFBA633BF06}" type="slidenum">
              <a:rPr lang="en-US">
                <a:solidFill>
                  <a:srgbClr val="BCDCF9">
                    <a:shade val="90000"/>
                  </a:srgbClr>
                </a:solidFill>
              </a:rPr>
              <a:pPr>
                <a:defRPr/>
              </a:pPr>
              <a:t>‹#›</a:t>
            </a:fld>
            <a:endParaRPr lang="en-US">
              <a:solidFill>
                <a:srgbClr val="BCDCF9">
                  <a:shade val="90000"/>
                </a:srgbClr>
              </a:solidFill>
            </a:endParaRPr>
          </a:p>
        </p:txBody>
      </p:sp>
    </p:spTree>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CCD7393E-AFB0-4F0A-BF00-060B6A62C596}" type="datetimeFigureOut">
              <a:rPr lang="en-US">
                <a:solidFill>
                  <a:srgbClr val="BCDCF9">
                    <a:shade val="90000"/>
                  </a:srgbClr>
                </a:solidFill>
              </a:rPr>
              <a:pPr>
                <a:defRPr/>
              </a:pPr>
              <a:t>7/28/2017</a:t>
            </a:fld>
            <a:endParaRPr lang="en-US">
              <a:solidFill>
                <a:srgbClr val="BCDCF9">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BCDCF9">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A52AB4B4-3987-4285-BBC2-8107B9912834}" type="slidenum">
              <a:rPr lang="en-US">
                <a:solidFill>
                  <a:srgbClr val="BCDCF9">
                    <a:shade val="90000"/>
                  </a:srgbClr>
                </a:solidFill>
              </a:rPr>
              <a:pPr>
                <a:defRPr/>
              </a:pPr>
              <a:t>‹#›</a:t>
            </a:fld>
            <a:endParaRPr lang="en-US">
              <a:solidFill>
                <a:srgbClr val="BCDCF9">
                  <a:shade val="90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solidFill>
            <a:srgbClr val="3333CC"/>
          </a:solidFill>
          <a:ln>
            <a:solidFill>
              <a:schemeClr val="accent2">
                <a:lumMod val="50000"/>
              </a:schemeClr>
            </a:solidFill>
          </a:ln>
        </p:spPr>
        <p:txBody>
          <a:bodyPr/>
          <a:lstStyle>
            <a:lvl1pPr>
              <a:defRPr>
                <a:effectLst>
                  <a:outerShdw blurRad="38100" dist="38100" dir="2700000" algn="tl">
                    <a:srgbClr val="000000">
                      <a:alpha val="43137"/>
                    </a:srgbClr>
                  </a:outerShdw>
                </a:effectLst>
              </a:defRPr>
            </a:lvl1pPr>
            <a:lvl2pPr>
              <a:defRPr>
                <a:effectLst>
                  <a:outerShdw blurRad="38100" dist="38100" dir="2700000" algn="tl">
                    <a:srgbClr val="000000">
                      <a:alpha val="43137"/>
                    </a:srgbClr>
                  </a:outerShdw>
                </a:effectLst>
              </a:defRPr>
            </a:lvl2pPr>
            <a:lvl3pPr>
              <a:defRPr>
                <a:effectLst>
                  <a:outerShdw blurRad="38100" dist="38100" dir="2700000" algn="tl">
                    <a:srgbClr val="000000">
                      <a:alpha val="43137"/>
                    </a:srgbClr>
                  </a:outerShdw>
                </a:effectLst>
              </a:defRPr>
            </a:lvl3pPr>
            <a:lvl4pPr>
              <a:defRPr>
                <a:effectLst>
                  <a:outerShdw blurRad="38100" dist="38100" dir="2700000" algn="tl">
                    <a:srgbClr val="000000">
                      <a:alpha val="43137"/>
                    </a:srgbClr>
                  </a:outerShdw>
                </a:effectLst>
              </a:defRPr>
            </a:lvl4pPr>
            <a:lvl5pPr>
              <a:defRPr>
                <a:effectLst>
                  <a:outerShdw blurRad="38100" dist="38100" dir="2700000" algn="tl">
                    <a:srgbClr val="000000">
                      <a:alpha val="43137"/>
                    </a:srgbClr>
                  </a:outerShdw>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plit orient="ver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9AF3803-3D1A-4DCE-8658-A09D6FD8827A}" type="datetimeFigureOut">
              <a:rPr lang="en-US">
                <a:solidFill>
                  <a:srgbClr val="BCDCF9">
                    <a:shade val="90000"/>
                  </a:srgbClr>
                </a:solidFill>
              </a:rPr>
              <a:pPr>
                <a:defRPr/>
              </a:pPr>
              <a:t>7/28/2017</a:t>
            </a:fld>
            <a:endParaRPr lang="en-US">
              <a:solidFill>
                <a:srgbClr val="BCDCF9">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BCDCF9">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09336FFD-60F0-49FB-B137-1D63868472F8}" type="slidenum">
              <a:rPr lang="en-US">
                <a:solidFill>
                  <a:srgbClr val="BCDCF9">
                    <a:shade val="90000"/>
                  </a:srgbClr>
                </a:solidFill>
              </a:rPr>
              <a:pPr>
                <a:defRPr/>
              </a:pPr>
              <a:t>‹#›</a:t>
            </a:fld>
            <a:endParaRPr lang="en-US">
              <a:solidFill>
                <a:srgbClr val="BCDCF9">
                  <a:shade val="90000"/>
                </a:srgbClr>
              </a:solidFill>
            </a:endParaRPr>
          </a:p>
        </p:txBody>
      </p:sp>
    </p:spTree>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42"/>
          <p:cNvGrpSpPr/>
          <p:nvPr/>
        </p:nvGrpSpPr>
        <p:grpSpPr>
          <a:xfrm>
            <a:off x="-382404" y="0"/>
            <a:ext cx="9932332" cy="6858000"/>
            <a:chOff x="-382404" y="0"/>
            <a:chExt cx="9932332" cy="6858000"/>
          </a:xfrm>
        </p:grpSpPr>
        <p:grpSp>
          <p:nvGrpSpPr>
            <p:cNvPr id="8" name="Group 44"/>
            <p:cNvGrpSpPr/>
            <p:nvPr/>
          </p:nvGrpSpPr>
          <p:grpSpPr>
            <a:xfrm>
              <a:off x="0" y="0"/>
              <a:ext cx="9144000" cy="6858000"/>
              <a:chOff x="0" y="0"/>
              <a:chExt cx="9144000" cy="6858000"/>
            </a:xfrm>
          </p:grpSpPr>
          <p:grpSp>
            <p:nvGrpSpPr>
              <p:cNvPr id="9"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grpSp>
          <p:grpSp>
            <p:nvGrpSpPr>
              <p:cNvPr id="10"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grpSp>
          <p:grpSp>
            <p:nvGrpSpPr>
              <p:cNvPr id="11"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rtl="1"/>
              <a:endParaRPr lang="en-US">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rtl="1"/>
              <a:endParaRPr lang="en-US">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rtl="1"/>
              <a:endParaRPr lang="en-US">
                <a:solidFill>
                  <a:prstClr val="black"/>
                </a:solidFill>
              </a:endParaRPr>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rtl="1"/>
              <a:endParaRPr lang="en-US">
                <a:solidFill>
                  <a:prstClr val="black"/>
                </a:solidFill>
              </a:endParaRPr>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rtl="1"/>
              <a:endParaRPr lang="en-US">
                <a:solidFill>
                  <a:prstClr val="black"/>
                </a:solidFill>
              </a:endParaRPr>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55D809F-8293-4D76-91CA-FF97D721D6B7}" type="datetimeFigureOut">
              <a:rPr lang="fa-IR" smtClean="0"/>
              <a:pPr/>
              <a:t>11/05/1438</a:t>
            </a:fld>
            <a:endParaRPr lang="fa-I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fa-IR">
              <a:solidFill>
                <a:srgbClr val="94C600"/>
              </a:solidFill>
            </a:endParaRP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9A31FB6-193A-41AC-8540-EDD69AD5E741}" type="slidenum">
              <a:rPr lang="fa-IR" smtClean="0">
                <a:solidFill>
                  <a:srgbClr val="94C600"/>
                </a:solidFill>
              </a:rPr>
              <a:pPr/>
              <a:t>‹#›</a:t>
            </a:fld>
            <a:endParaRPr lang="fa-IR">
              <a:solidFill>
                <a:srgbClr val="94C600"/>
              </a:solidFill>
            </a:endParaRP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Tree>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5D809F-8293-4D76-91CA-FF97D721D6B7}" type="datetimeFigureOut">
              <a:rPr lang="fa-IR" smtClean="0"/>
              <a:pPr/>
              <a:t>11/05/1438</a:t>
            </a:fld>
            <a:endParaRPr lang="fa-IR"/>
          </a:p>
        </p:txBody>
      </p:sp>
      <p:sp>
        <p:nvSpPr>
          <p:cNvPr id="5" name="Footer Placeholder 4"/>
          <p:cNvSpPr>
            <a:spLocks noGrp="1"/>
          </p:cNvSpPr>
          <p:nvPr>
            <p:ph type="ftr" sz="quarter" idx="11"/>
          </p:nvPr>
        </p:nvSpPr>
        <p:spPr/>
        <p:txBody>
          <a:bodyPr/>
          <a:lstStyle/>
          <a:p>
            <a:endParaRPr lang="fa-IR">
              <a:solidFill>
                <a:srgbClr val="94C600"/>
              </a:solidFill>
            </a:endParaRPr>
          </a:p>
        </p:txBody>
      </p:sp>
      <p:sp>
        <p:nvSpPr>
          <p:cNvPr id="6" name="Slide Number Placeholder 5"/>
          <p:cNvSpPr>
            <a:spLocks noGrp="1"/>
          </p:cNvSpPr>
          <p:nvPr>
            <p:ph type="sldNum" sz="quarter" idx="12"/>
          </p:nvPr>
        </p:nvSpPr>
        <p:spPr/>
        <p:txBody>
          <a:bodyPr/>
          <a:lstStyle/>
          <a:p>
            <a:fld id="{39A31FB6-193A-41AC-8540-EDD69AD5E741}" type="slidenum">
              <a:rPr lang="fa-IR" smtClean="0"/>
              <a:pPr/>
              <a:t>‹#›</a:t>
            </a:fld>
            <a:endParaRPr lang="fa-IR"/>
          </a:p>
        </p:txBody>
      </p:sp>
    </p:spTree>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5D809F-8293-4D76-91CA-FF97D721D6B7}" type="datetimeFigureOut">
              <a:rPr lang="fa-IR" smtClean="0"/>
              <a:pPr/>
              <a:t>11/05/1438</a:t>
            </a:fld>
            <a:endParaRPr lang="fa-IR"/>
          </a:p>
        </p:txBody>
      </p:sp>
      <p:sp>
        <p:nvSpPr>
          <p:cNvPr id="5" name="Footer Placeholder 4"/>
          <p:cNvSpPr>
            <a:spLocks noGrp="1"/>
          </p:cNvSpPr>
          <p:nvPr>
            <p:ph type="ftr" sz="quarter" idx="11"/>
          </p:nvPr>
        </p:nvSpPr>
        <p:spPr/>
        <p:txBody>
          <a:bodyPr/>
          <a:lstStyle/>
          <a:p>
            <a:endParaRPr lang="fa-IR">
              <a:solidFill>
                <a:srgbClr val="94C600"/>
              </a:solidFill>
            </a:endParaRPr>
          </a:p>
        </p:txBody>
      </p:sp>
      <p:sp>
        <p:nvSpPr>
          <p:cNvPr id="6" name="Slide Number Placeholder 5"/>
          <p:cNvSpPr>
            <a:spLocks noGrp="1"/>
          </p:cNvSpPr>
          <p:nvPr>
            <p:ph type="sldNum" sz="quarter" idx="12"/>
          </p:nvPr>
        </p:nvSpPr>
        <p:spPr/>
        <p:txBody>
          <a:bodyPr/>
          <a:lstStyle/>
          <a:p>
            <a:fld id="{39A31FB6-193A-41AC-8540-EDD69AD5E741}" type="slidenum">
              <a:rPr lang="fa-IR" smtClean="0"/>
              <a:pPr/>
              <a:t>‹#›</a:t>
            </a:fld>
            <a:endParaRPr lang="fa-IR"/>
          </a:p>
        </p:txBody>
      </p:sp>
    </p:spTree>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55D809F-8293-4D76-91CA-FF97D721D6B7}" type="datetimeFigureOut">
              <a:rPr lang="fa-IR" smtClean="0"/>
              <a:pPr/>
              <a:t>11/05/1438</a:t>
            </a:fld>
            <a:endParaRPr lang="fa-IR"/>
          </a:p>
        </p:txBody>
      </p:sp>
      <p:sp>
        <p:nvSpPr>
          <p:cNvPr id="6" name="Footer Placeholder 5"/>
          <p:cNvSpPr>
            <a:spLocks noGrp="1"/>
          </p:cNvSpPr>
          <p:nvPr>
            <p:ph type="ftr" sz="quarter" idx="11"/>
          </p:nvPr>
        </p:nvSpPr>
        <p:spPr/>
        <p:txBody>
          <a:bodyPr/>
          <a:lstStyle/>
          <a:p>
            <a:endParaRPr lang="fa-IR">
              <a:solidFill>
                <a:srgbClr val="94C600"/>
              </a:solidFill>
            </a:endParaRPr>
          </a:p>
        </p:txBody>
      </p:sp>
      <p:sp>
        <p:nvSpPr>
          <p:cNvPr id="7" name="Slide Number Placeholder 6"/>
          <p:cNvSpPr>
            <a:spLocks noGrp="1"/>
          </p:cNvSpPr>
          <p:nvPr>
            <p:ph type="sldNum" sz="quarter" idx="12"/>
          </p:nvPr>
        </p:nvSpPr>
        <p:spPr/>
        <p:txBody>
          <a:bodyPr/>
          <a:lstStyle/>
          <a:p>
            <a:fld id="{39A31FB6-193A-41AC-8540-EDD69AD5E741}" type="slidenum">
              <a:rPr lang="fa-IR" smtClean="0"/>
              <a:pPr/>
              <a:t>‹#›</a:t>
            </a:fld>
            <a:endParaRPr lang="fa-IR"/>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55D809F-8293-4D76-91CA-FF97D721D6B7}" type="datetimeFigureOut">
              <a:rPr lang="fa-IR" smtClean="0"/>
              <a:pPr/>
              <a:t>11/05/1438</a:t>
            </a:fld>
            <a:endParaRPr lang="fa-IR"/>
          </a:p>
        </p:txBody>
      </p:sp>
      <p:sp>
        <p:nvSpPr>
          <p:cNvPr id="8" name="Footer Placeholder 7"/>
          <p:cNvSpPr>
            <a:spLocks noGrp="1"/>
          </p:cNvSpPr>
          <p:nvPr>
            <p:ph type="ftr" sz="quarter" idx="11"/>
          </p:nvPr>
        </p:nvSpPr>
        <p:spPr/>
        <p:txBody>
          <a:bodyPr/>
          <a:lstStyle/>
          <a:p>
            <a:endParaRPr lang="fa-IR">
              <a:solidFill>
                <a:srgbClr val="94C600"/>
              </a:solidFill>
            </a:endParaRPr>
          </a:p>
        </p:txBody>
      </p:sp>
      <p:sp>
        <p:nvSpPr>
          <p:cNvPr id="9" name="Slide Number Placeholder 8"/>
          <p:cNvSpPr>
            <a:spLocks noGrp="1"/>
          </p:cNvSpPr>
          <p:nvPr>
            <p:ph type="sldNum" sz="quarter" idx="12"/>
          </p:nvPr>
        </p:nvSpPr>
        <p:spPr/>
        <p:txBody>
          <a:bodyPr/>
          <a:lstStyle/>
          <a:p>
            <a:fld id="{39A31FB6-193A-41AC-8540-EDD69AD5E741}" type="slidenum">
              <a:rPr lang="fa-IR" smtClean="0"/>
              <a:pPr/>
              <a:t>‹#›</a:t>
            </a:fld>
            <a:endParaRPr lang="fa-IR"/>
          </a:p>
        </p:txBody>
      </p:sp>
    </p:spTree>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5D809F-8293-4D76-91CA-FF97D721D6B7}" type="datetimeFigureOut">
              <a:rPr lang="fa-IR" smtClean="0"/>
              <a:pPr/>
              <a:t>11/05/1438</a:t>
            </a:fld>
            <a:endParaRPr lang="fa-IR"/>
          </a:p>
        </p:txBody>
      </p:sp>
      <p:sp>
        <p:nvSpPr>
          <p:cNvPr id="4" name="Footer Placeholder 3"/>
          <p:cNvSpPr>
            <a:spLocks noGrp="1"/>
          </p:cNvSpPr>
          <p:nvPr>
            <p:ph type="ftr" sz="quarter" idx="11"/>
          </p:nvPr>
        </p:nvSpPr>
        <p:spPr/>
        <p:txBody>
          <a:bodyPr/>
          <a:lstStyle/>
          <a:p>
            <a:endParaRPr lang="fa-IR">
              <a:solidFill>
                <a:srgbClr val="94C600"/>
              </a:solidFill>
            </a:endParaRPr>
          </a:p>
        </p:txBody>
      </p:sp>
      <p:sp>
        <p:nvSpPr>
          <p:cNvPr id="5" name="Slide Number Placeholder 4"/>
          <p:cNvSpPr>
            <a:spLocks noGrp="1"/>
          </p:cNvSpPr>
          <p:nvPr>
            <p:ph type="sldNum" sz="quarter" idx="12"/>
          </p:nvPr>
        </p:nvSpPr>
        <p:spPr/>
        <p:txBody>
          <a:bodyPr/>
          <a:lstStyle/>
          <a:p>
            <a:fld id="{39A31FB6-193A-41AC-8540-EDD69AD5E741}" type="slidenum">
              <a:rPr lang="fa-IR" smtClean="0"/>
              <a:pPr/>
              <a:t>‹#›</a:t>
            </a:fld>
            <a:endParaRPr lang="fa-IR"/>
          </a:p>
        </p:txBody>
      </p:sp>
    </p:spTree>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5D809F-8293-4D76-91CA-FF97D721D6B7}" type="datetimeFigureOut">
              <a:rPr lang="fa-IR" smtClean="0"/>
              <a:pPr/>
              <a:t>11/05/1438</a:t>
            </a:fld>
            <a:endParaRPr lang="fa-IR"/>
          </a:p>
        </p:txBody>
      </p:sp>
      <p:sp>
        <p:nvSpPr>
          <p:cNvPr id="3" name="Footer Placeholder 2"/>
          <p:cNvSpPr>
            <a:spLocks noGrp="1"/>
          </p:cNvSpPr>
          <p:nvPr>
            <p:ph type="ftr" sz="quarter" idx="11"/>
          </p:nvPr>
        </p:nvSpPr>
        <p:spPr/>
        <p:txBody>
          <a:bodyPr/>
          <a:lstStyle/>
          <a:p>
            <a:endParaRPr lang="fa-IR">
              <a:solidFill>
                <a:srgbClr val="94C600"/>
              </a:solidFill>
            </a:endParaRPr>
          </a:p>
        </p:txBody>
      </p:sp>
      <p:sp>
        <p:nvSpPr>
          <p:cNvPr id="4" name="Slide Number Placeholder 3"/>
          <p:cNvSpPr>
            <a:spLocks noGrp="1"/>
          </p:cNvSpPr>
          <p:nvPr>
            <p:ph type="sldNum" sz="quarter" idx="12"/>
          </p:nvPr>
        </p:nvSpPr>
        <p:spPr/>
        <p:txBody>
          <a:bodyPr/>
          <a:lstStyle/>
          <a:p>
            <a:fld id="{39A31FB6-193A-41AC-8540-EDD69AD5E741}" type="slidenum">
              <a:rPr lang="fa-IR" smtClean="0"/>
              <a:pPr/>
              <a:t>‹#›</a:t>
            </a:fld>
            <a:endParaRPr lang="fa-IR"/>
          </a:p>
        </p:txBody>
      </p:sp>
    </p:spTree>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43"/>
          <p:cNvGrpSpPr/>
          <p:nvPr/>
        </p:nvGrpSpPr>
        <p:grpSpPr>
          <a:xfrm>
            <a:off x="-382404" y="0"/>
            <a:ext cx="9932332" cy="6858000"/>
            <a:chOff x="-382404" y="0"/>
            <a:chExt cx="9932332" cy="6858000"/>
          </a:xfrm>
        </p:grpSpPr>
        <p:grpSp>
          <p:nvGrpSpPr>
            <p:cNvPr id="9" name="Group 44"/>
            <p:cNvGrpSpPr/>
            <p:nvPr/>
          </p:nvGrpSpPr>
          <p:grpSpPr>
            <a:xfrm>
              <a:off x="0" y="0"/>
              <a:ext cx="9144000" cy="6858000"/>
              <a:chOff x="0" y="0"/>
              <a:chExt cx="9144000" cy="6858000"/>
            </a:xfrm>
          </p:grpSpPr>
          <p:grpSp>
            <p:nvGrpSpPr>
              <p:cNvPr id="10"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grpSp>
          <p:grpSp>
            <p:nvGrpSpPr>
              <p:cNvPr id="11"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grpSp>
          <p:grpSp>
            <p:nvGrpSpPr>
              <p:cNvPr id="12"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rtl="1"/>
              <a:endParaRPr lang="en-US">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rtl="1"/>
              <a:endParaRPr lang="en-US">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rtl="1"/>
              <a:endParaRPr lang="en-US">
                <a:solidFill>
                  <a:prstClr val="black"/>
                </a:solidFill>
              </a:endParaRPr>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rtl="1"/>
              <a:endParaRPr lang="en-US">
                <a:solidFill>
                  <a:prstClr val="black"/>
                </a:solidFill>
              </a:endParaRPr>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rtl="1"/>
              <a:endParaRPr lang="en-US">
                <a:solidFill>
                  <a:prstClr val="black"/>
                </a:solidFill>
              </a:endParaRPr>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 name="Date Placeholder 4"/>
          <p:cNvSpPr>
            <a:spLocks noGrp="1"/>
          </p:cNvSpPr>
          <p:nvPr>
            <p:ph type="dt" sz="half" idx="10"/>
          </p:nvPr>
        </p:nvSpPr>
        <p:spPr/>
        <p:txBody>
          <a:bodyPr/>
          <a:lstStyle/>
          <a:p>
            <a:fld id="{055D809F-8293-4D76-91CA-FF97D721D6B7}" type="datetimeFigureOut">
              <a:rPr lang="fa-IR" smtClean="0"/>
              <a:pPr/>
              <a:t>11/05/1438</a:t>
            </a:fld>
            <a:endParaRPr lang="fa-IR"/>
          </a:p>
        </p:txBody>
      </p:sp>
      <p:sp>
        <p:nvSpPr>
          <p:cNvPr id="7" name="Slide Number Placeholder 6"/>
          <p:cNvSpPr>
            <a:spLocks noGrp="1"/>
          </p:cNvSpPr>
          <p:nvPr>
            <p:ph type="sldNum" sz="quarter" idx="12"/>
          </p:nvPr>
        </p:nvSpPr>
        <p:spPr/>
        <p:txBody>
          <a:bodyPr/>
          <a:lstStyle/>
          <a:p>
            <a:fld id="{39A31FB6-193A-41AC-8540-EDD69AD5E741}" type="slidenum">
              <a:rPr lang="fa-IR" smtClean="0"/>
              <a:pPr/>
              <a:t>‹#›</a:t>
            </a:fld>
            <a:endParaRPr lang="fa-I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a-IR">
              <a:solidFill>
                <a:srgbClr val="94C600"/>
              </a:solidFill>
            </a:endParaRP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43"/>
          <p:cNvGrpSpPr/>
          <p:nvPr/>
        </p:nvGrpSpPr>
        <p:grpSpPr>
          <a:xfrm>
            <a:off x="-382404" y="0"/>
            <a:ext cx="9932332" cy="6858000"/>
            <a:chOff x="-382404" y="0"/>
            <a:chExt cx="9932332" cy="6858000"/>
          </a:xfrm>
        </p:grpSpPr>
        <p:grpSp>
          <p:nvGrpSpPr>
            <p:cNvPr id="9" name="Group 44"/>
            <p:cNvGrpSpPr/>
            <p:nvPr/>
          </p:nvGrpSpPr>
          <p:grpSpPr>
            <a:xfrm>
              <a:off x="0" y="0"/>
              <a:ext cx="9144000" cy="6858000"/>
              <a:chOff x="0" y="0"/>
              <a:chExt cx="9144000" cy="6858000"/>
            </a:xfrm>
          </p:grpSpPr>
          <p:grpSp>
            <p:nvGrpSpPr>
              <p:cNvPr id="10"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grpSp>
          <p:grpSp>
            <p:nvGrpSpPr>
              <p:cNvPr id="11"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grpSp>
          <p:grpSp>
            <p:nvGrpSpPr>
              <p:cNvPr id="12"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rtl="1"/>
              <a:endParaRPr lang="en-US">
                <a:solidFill>
                  <a:prstClr val="black"/>
                </a:solidFill>
              </a:endParaRPr>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rtl="1"/>
              <a:endParaRPr lang="en-US">
                <a:solidFill>
                  <a:prstClr val="black"/>
                </a:solidFill>
              </a:endParaRPr>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rtl="1"/>
              <a:endParaRPr lang="en-US">
                <a:solidFill>
                  <a:prstClr val="black"/>
                </a:solidFill>
              </a:endParaRPr>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rtl="1"/>
              <a:endParaRPr lang="en-US">
                <a:solidFill>
                  <a:prstClr val="black"/>
                </a:solidFill>
              </a:endParaRPr>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rtl="1"/>
              <a:endParaRPr lang="en-US">
                <a:solidFill>
                  <a:prstClr val="black"/>
                </a:solidFill>
              </a:endParaRPr>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5D809F-8293-4D76-91CA-FF97D721D6B7}" type="datetimeFigureOut">
              <a:rPr lang="fa-IR" smtClean="0"/>
              <a:pPr/>
              <a:t>11/05/1438</a:t>
            </a:fld>
            <a:endParaRPr lang="fa-I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a-IR">
              <a:solidFill>
                <a:srgbClr val="94C600"/>
              </a:solidFill>
            </a:endParaRPr>
          </a:p>
        </p:txBody>
      </p:sp>
      <p:sp>
        <p:nvSpPr>
          <p:cNvPr id="7" name="Slide Number Placeholder 6"/>
          <p:cNvSpPr>
            <a:spLocks noGrp="1"/>
          </p:cNvSpPr>
          <p:nvPr>
            <p:ph type="sldNum" sz="quarter" idx="12"/>
          </p:nvPr>
        </p:nvSpPr>
        <p:spPr/>
        <p:txBody>
          <a:bodyPr/>
          <a:lstStyle/>
          <a:p>
            <a:fld id="{39A31FB6-193A-41AC-8540-EDD69AD5E741}" type="slidenum">
              <a:rPr lang="fa-IR" smtClean="0"/>
              <a:pPr/>
              <a:t>‹#›</a:t>
            </a:fld>
            <a:endParaRPr lang="fa-I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
          <p:cNvSpPr txBox="1">
            <a:spLocks/>
          </p:cNvSpPr>
          <p:nvPr userDrawn="1"/>
        </p:nvSpPr>
        <p:spPr>
          <a:xfrm>
            <a:off x="74676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fa-IR" sz="1050" dirty="0">
                <a:solidFill>
                  <a:srgbClr val="000000"/>
                </a:solidFill>
              </a:rPr>
              <a:t> </a:t>
            </a:r>
            <a:r>
              <a:rPr lang="en-US" sz="1050" dirty="0">
                <a:solidFill>
                  <a:srgbClr val="000000"/>
                </a:solidFill>
              </a:rPr>
              <a:t> 201</a:t>
            </a:r>
          </a:p>
        </p:txBody>
      </p:sp>
    </p:spTree>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5D809F-8293-4D76-91CA-FF97D721D6B7}" type="datetimeFigureOut">
              <a:rPr lang="fa-IR" smtClean="0"/>
              <a:pPr/>
              <a:t>11/05/1438</a:t>
            </a:fld>
            <a:endParaRPr lang="fa-IR"/>
          </a:p>
        </p:txBody>
      </p:sp>
      <p:sp>
        <p:nvSpPr>
          <p:cNvPr id="5" name="Footer Placeholder 4"/>
          <p:cNvSpPr>
            <a:spLocks noGrp="1"/>
          </p:cNvSpPr>
          <p:nvPr>
            <p:ph type="ftr" sz="quarter" idx="11"/>
          </p:nvPr>
        </p:nvSpPr>
        <p:spPr/>
        <p:txBody>
          <a:bodyPr/>
          <a:lstStyle/>
          <a:p>
            <a:endParaRPr lang="fa-IR">
              <a:solidFill>
                <a:srgbClr val="94C600"/>
              </a:solidFill>
            </a:endParaRPr>
          </a:p>
        </p:txBody>
      </p:sp>
      <p:sp>
        <p:nvSpPr>
          <p:cNvPr id="6" name="Slide Number Placeholder 5"/>
          <p:cNvSpPr>
            <a:spLocks noGrp="1"/>
          </p:cNvSpPr>
          <p:nvPr>
            <p:ph type="sldNum" sz="quarter" idx="12"/>
          </p:nvPr>
        </p:nvSpPr>
        <p:spPr/>
        <p:txBody>
          <a:bodyPr/>
          <a:lstStyle/>
          <a:p>
            <a:fld id="{39A31FB6-193A-41AC-8540-EDD69AD5E741}" type="slidenum">
              <a:rPr lang="fa-IR" smtClean="0"/>
              <a:pPr/>
              <a:t>‹#›</a:t>
            </a:fld>
            <a:endParaRPr lang="fa-IR"/>
          </a:p>
        </p:txBody>
      </p:sp>
    </p:spTree>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5D809F-8293-4D76-91CA-FF97D721D6B7}" type="datetimeFigureOut">
              <a:rPr lang="fa-IR" smtClean="0"/>
              <a:pPr/>
              <a:t>11/05/1438</a:t>
            </a:fld>
            <a:endParaRPr lang="fa-IR"/>
          </a:p>
        </p:txBody>
      </p:sp>
      <p:sp>
        <p:nvSpPr>
          <p:cNvPr id="5" name="Footer Placeholder 4"/>
          <p:cNvSpPr>
            <a:spLocks noGrp="1"/>
          </p:cNvSpPr>
          <p:nvPr>
            <p:ph type="ftr" sz="quarter" idx="11"/>
          </p:nvPr>
        </p:nvSpPr>
        <p:spPr/>
        <p:txBody>
          <a:bodyPr/>
          <a:lstStyle/>
          <a:p>
            <a:endParaRPr lang="fa-IR">
              <a:solidFill>
                <a:srgbClr val="94C600"/>
              </a:solidFill>
            </a:endParaRPr>
          </a:p>
        </p:txBody>
      </p:sp>
      <p:sp>
        <p:nvSpPr>
          <p:cNvPr id="6" name="Slide Number Placeholder 5"/>
          <p:cNvSpPr>
            <a:spLocks noGrp="1"/>
          </p:cNvSpPr>
          <p:nvPr>
            <p:ph type="sldNum" sz="quarter" idx="12"/>
          </p:nvPr>
        </p:nvSpPr>
        <p:spPr/>
        <p:txBody>
          <a:bodyPr/>
          <a:lstStyle/>
          <a:p>
            <a:fld id="{39A31FB6-193A-41AC-8540-EDD69AD5E741}" type="slidenum">
              <a:rPr lang="fa-IR" smtClean="0"/>
              <a:pPr/>
              <a:t>‹#›</a:t>
            </a:fld>
            <a:endParaRPr lang="fa-IR"/>
          </a:p>
        </p:txBody>
      </p:sp>
    </p:spTree>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9D80F2BA-8DBE-41B2-BEA2-0F115F6F8ED6}" type="datetimeFigureOut">
              <a:rPr lang="en-US" smtClean="0">
                <a:solidFill>
                  <a:srgbClr val="E9E5DC">
                    <a:shade val="50000"/>
                  </a:srgbClr>
                </a:solidFill>
              </a:rPr>
              <a:pPr/>
              <a:t>7/28/2017</a:t>
            </a:fld>
            <a:endParaRPr lang="en-US">
              <a:solidFill>
                <a:srgbClr val="E9E5DC">
                  <a:shade val="50000"/>
                </a:srgbClr>
              </a:solidFill>
            </a:endParaRPr>
          </a:p>
        </p:txBody>
      </p:sp>
      <p:sp>
        <p:nvSpPr>
          <p:cNvPr id="8" name="Footer Placeholder 7"/>
          <p:cNvSpPr>
            <a:spLocks noGrp="1"/>
          </p:cNvSpPr>
          <p:nvPr>
            <p:ph type="ftr" sz="quarter" idx="11"/>
          </p:nvPr>
        </p:nvSpPr>
        <p:spPr/>
        <p:txBody>
          <a:bodyPr/>
          <a:lstStyle>
            <a:extLst/>
          </a:lstStyle>
          <a:p>
            <a:endParaRPr lang="en-US">
              <a:solidFill>
                <a:srgbClr val="E9E5DC">
                  <a:shade val="50000"/>
                </a:srgbClr>
              </a:solidFill>
            </a:endParaRPr>
          </a:p>
        </p:txBody>
      </p:sp>
      <p:sp>
        <p:nvSpPr>
          <p:cNvPr id="11" name="Slide Number Placeholder 10"/>
          <p:cNvSpPr>
            <a:spLocks noGrp="1"/>
          </p:cNvSpPr>
          <p:nvPr>
            <p:ph type="sldNum" sz="quarter" idx="12"/>
          </p:nvPr>
        </p:nvSpPr>
        <p:spPr/>
        <p:txBody>
          <a:bodyPr/>
          <a:lstStyle>
            <a:extLst/>
          </a:lstStyle>
          <a:p>
            <a:fld id="{F8AE75C8-3396-478E-914D-52D0BF2DEEE4}" type="slidenum">
              <a:rPr lang="en-US" smtClean="0">
                <a:solidFill>
                  <a:srgbClr val="E9E5DC">
                    <a:shade val="50000"/>
                  </a:srgbClr>
                </a:solidFill>
              </a:rPr>
              <a:pPr/>
              <a:t>‹#›</a:t>
            </a:fld>
            <a:endParaRPr lang="en-US">
              <a:solidFill>
                <a:srgbClr val="E9E5DC">
                  <a:shade val="50000"/>
                </a:srgbClr>
              </a:solidFill>
            </a:endParaRPr>
          </a:p>
        </p:txBody>
      </p:sp>
    </p:spTree>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D80F2BA-8DBE-41B2-BEA2-0F115F6F8ED6}" type="datetimeFigureOut">
              <a:rPr lang="en-US" smtClean="0">
                <a:solidFill>
                  <a:srgbClr val="E9E5DC">
                    <a:shade val="50000"/>
                  </a:srgbClr>
                </a:solidFill>
              </a:rPr>
              <a:pPr/>
              <a:t>7/28/2017</a:t>
            </a:fld>
            <a:endParaRPr lang="en-US">
              <a:solidFill>
                <a:srgbClr val="E9E5DC">
                  <a:shade val="5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9E5DC">
                  <a:shade val="50000"/>
                </a:srgbClr>
              </a:solidFill>
            </a:endParaRPr>
          </a:p>
        </p:txBody>
      </p:sp>
      <p:sp>
        <p:nvSpPr>
          <p:cNvPr id="6" name="Slide Number Placeholder 5"/>
          <p:cNvSpPr>
            <a:spLocks noGrp="1"/>
          </p:cNvSpPr>
          <p:nvPr>
            <p:ph type="sldNum" sz="quarter" idx="12"/>
          </p:nvPr>
        </p:nvSpPr>
        <p:spPr/>
        <p:txBody>
          <a:bodyPr/>
          <a:lstStyle>
            <a:extLst/>
          </a:lstStyle>
          <a:p>
            <a:fld id="{F8AE75C8-3396-478E-914D-52D0BF2DEEE4}" type="slidenum">
              <a:rPr lang="en-US" smtClean="0">
                <a:solidFill>
                  <a:srgbClr val="E9E5DC">
                    <a:shade val="50000"/>
                  </a:srgbClr>
                </a:solidFill>
              </a:rPr>
              <a:pPr/>
              <a:t>‹#›</a:t>
            </a:fld>
            <a:endParaRPr lang="en-US">
              <a:solidFill>
                <a:srgbClr val="E9E5DC">
                  <a:shade val="50000"/>
                </a:srgbClr>
              </a:solidFill>
            </a:endParaRPr>
          </a:p>
        </p:txBody>
      </p:sp>
    </p:spTree>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D80F2BA-8DBE-41B2-BEA2-0F115F6F8ED6}" type="datetimeFigureOut">
              <a:rPr lang="en-US" smtClean="0">
                <a:solidFill>
                  <a:srgbClr val="E9E5DC">
                    <a:shade val="50000"/>
                  </a:srgbClr>
                </a:solidFill>
              </a:rPr>
              <a:pPr/>
              <a:t>7/28/2017</a:t>
            </a:fld>
            <a:endParaRPr lang="en-US">
              <a:solidFill>
                <a:srgbClr val="E9E5DC">
                  <a:shade val="5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9E5DC">
                  <a:shade val="50000"/>
                </a:srgbClr>
              </a:solidFill>
            </a:endParaRPr>
          </a:p>
        </p:txBody>
      </p:sp>
      <p:sp>
        <p:nvSpPr>
          <p:cNvPr id="6" name="Slide Number Placeholder 5"/>
          <p:cNvSpPr>
            <a:spLocks noGrp="1"/>
          </p:cNvSpPr>
          <p:nvPr>
            <p:ph type="sldNum" sz="quarter" idx="12"/>
          </p:nvPr>
        </p:nvSpPr>
        <p:spPr/>
        <p:txBody>
          <a:bodyPr/>
          <a:lstStyle>
            <a:extLst/>
          </a:lstStyle>
          <a:p>
            <a:fld id="{F8AE75C8-3396-478E-914D-52D0BF2DEEE4}" type="slidenum">
              <a:rPr lang="en-US" smtClean="0">
                <a:solidFill>
                  <a:srgbClr val="E9E5DC">
                    <a:shade val="50000"/>
                  </a:srgbClr>
                </a:solidFill>
              </a:rPr>
              <a:pPr/>
              <a:t>‹#›</a:t>
            </a:fld>
            <a:endParaRPr lang="en-US">
              <a:solidFill>
                <a:srgbClr val="E9E5DC">
                  <a:shade val="50000"/>
                </a:srgbClr>
              </a:solidFill>
            </a:endParaRPr>
          </a:p>
        </p:txBody>
      </p:sp>
    </p:spTree>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D80F2BA-8DBE-41B2-BEA2-0F115F6F8ED6}" type="datetimeFigureOut">
              <a:rPr lang="en-US" smtClean="0">
                <a:solidFill>
                  <a:srgbClr val="E9E5DC">
                    <a:shade val="50000"/>
                  </a:srgbClr>
                </a:solidFill>
              </a:rPr>
              <a:pPr/>
              <a:t>7/28/2017</a:t>
            </a:fld>
            <a:endParaRPr lang="en-US">
              <a:solidFill>
                <a:srgbClr val="E9E5DC">
                  <a:shade val="50000"/>
                </a:srgbClr>
              </a:solidFill>
            </a:endParaRPr>
          </a:p>
        </p:txBody>
      </p:sp>
      <p:sp>
        <p:nvSpPr>
          <p:cNvPr id="6" name="Footer Placeholder 5"/>
          <p:cNvSpPr>
            <a:spLocks noGrp="1"/>
          </p:cNvSpPr>
          <p:nvPr>
            <p:ph type="ftr" sz="quarter" idx="11"/>
          </p:nvPr>
        </p:nvSpPr>
        <p:spPr/>
        <p:txBody>
          <a:bodyPr/>
          <a:lstStyle>
            <a:extLst/>
          </a:lstStyle>
          <a:p>
            <a:endParaRPr lang="en-US">
              <a:solidFill>
                <a:srgbClr val="E9E5DC">
                  <a:shade val="50000"/>
                </a:srgbClr>
              </a:solidFill>
            </a:endParaRPr>
          </a:p>
        </p:txBody>
      </p:sp>
      <p:sp>
        <p:nvSpPr>
          <p:cNvPr id="7" name="Slide Number Placeholder 6"/>
          <p:cNvSpPr>
            <a:spLocks noGrp="1"/>
          </p:cNvSpPr>
          <p:nvPr>
            <p:ph type="sldNum" sz="quarter" idx="12"/>
          </p:nvPr>
        </p:nvSpPr>
        <p:spPr/>
        <p:txBody>
          <a:bodyPr/>
          <a:lstStyle>
            <a:extLst/>
          </a:lstStyle>
          <a:p>
            <a:fld id="{F8AE75C8-3396-478E-914D-52D0BF2DEEE4}" type="slidenum">
              <a:rPr lang="en-US" smtClean="0">
                <a:solidFill>
                  <a:srgbClr val="E9E5DC">
                    <a:shade val="50000"/>
                  </a:srgbClr>
                </a:solidFill>
              </a:rPr>
              <a:pPr/>
              <a:t>‹#›</a:t>
            </a:fld>
            <a:endParaRPr lang="en-US">
              <a:solidFill>
                <a:srgbClr val="E9E5DC">
                  <a:shade val="50000"/>
                </a:srgbClr>
              </a:solidFill>
            </a:endParaRPr>
          </a:p>
        </p:txBody>
      </p:sp>
    </p:spTree>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D80F2BA-8DBE-41B2-BEA2-0F115F6F8ED6}" type="datetimeFigureOut">
              <a:rPr lang="en-US" smtClean="0">
                <a:solidFill>
                  <a:srgbClr val="E9E5DC">
                    <a:shade val="50000"/>
                  </a:srgbClr>
                </a:solidFill>
              </a:rPr>
              <a:pPr/>
              <a:t>7/28/2017</a:t>
            </a:fld>
            <a:endParaRPr lang="en-US">
              <a:solidFill>
                <a:srgbClr val="E9E5DC">
                  <a:shade val="50000"/>
                </a:srgbClr>
              </a:solidFill>
            </a:endParaRPr>
          </a:p>
        </p:txBody>
      </p:sp>
      <p:sp>
        <p:nvSpPr>
          <p:cNvPr id="8" name="Footer Placeholder 7"/>
          <p:cNvSpPr>
            <a:spLocks noGrp="1"/>
          </p:cNvSpPr>
          <p:nvPr>
            <p:ph type="ftr" sz="quarter" idx="11"/>
          </p:nvPr>
        </p:nvSpPr>
        <p:spPr/>
        <p:txBody>
          <a:bodyPr/>
          <a:lstStyle>
            <a:extLst/>
          </a:lstStyle>
          <a:p>
            <a:endParaRPr lang="en-US">
              <a:solidFill>
                <a:srgbClr val="E9E5DC">
                  <a:shade val="50000"/>
                </a:srgbClr>
              </a:solidFill>
            </a:endParaRPr>
          </a:p>
        </p:txBody>
      </p:sp>
      <p:sp>
        <p:nvSpPr>
          <p:cNvPr id="9" name="Slide Number Placeholder 8"/>
          <p:cNvSpPr>
            <a:spLocks noGrp="1"/>
          </p:cNvSpPr>
          <p:nvPr>
            <p:ph type="sldNum" sz="quarter" idx="12"/>
          </p:nvPr>
        </p:nvSpPr>
        <p:spPr/>
        <p:txBody>
          <a:bodyPr/>
          <a:lstStyle>
            <a:extLst/>
          </a:lstStyle>
          <a:p>
            <a:fld id="{F8AE75C8-3396-478E-914D-52D0BF2DEEE4}" type="slidenum">
              <a:rPr lang="en-US" smtClean="0">
                <a:solidFill>
                  <a:srgbClr val="E9E5DC">
                    <a:shade val="50000"/>
                  </a:srgbClr>
                </a:solidFill>
              </a:rPr>
              <a:pPr/>
              <a:t>‹#›</a:t>
            </a:fld>
            <a:endParaRPr lang="en-US">
              <a:solidFill>
                <a:srgbClr val="E9E5DC">
                  <a:shade val="50000"/>
                </a:srgbClr>
              </a:solidFill>
            </a:endParaRPr>
          </a:p>
        </p:txBody>
      </p:sp>
    </p:spTree>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D80F2BA-8DBE-41B2-BEA2-0F115F6F8ED6}" type="datetimeFigureOut">
              <a:rPr lang="en-US" smtClean="0">
                <a:solidFill>
                  <a:srgbClr val="E9E5DC">
                    <a:shade val="50000"/>
                  </a:srgbClr>
                </a:solidFill>
              </a:rPr>
              <a:pPr/>
              <a:t>7/28/2017</a:t>
            </a:fld>
            <a:endParaRPr lang="en-US">
              <a:solidFill>
                <a:srgbClr val="E9E5DC">
                  <a:shade val="50000"/>
                </a:srgbClr>
              </a:solidFill>
            </a:endParaRPr>
          </a:p>
        </p:txBody>
      </p:sp>
      <p:sp>
        <p:nvSpPr>
          <p:cNvPr id="4" name="Footer Placeholder 3"/>
          <p:cNvSpPr>
            <a:spLocks noGrp="1"/>
          </p:cNvSpPr>
          <p:nvPr>
            <p:ph type="ftr" sz="quarter" idx="11"/>
          </p:nvPr>
        </p:nvSpPr>
        <p:spPr/>
        <p:txBody>
          <a:bodyPr/>
          <a:lstStyle>
            <a:extLst/>
          </a:lstStyle>
          <a:p>
            <a:endParaRPr lang="en-US">
              <a:solidFill>
                <a:srgbClr val="E9E5DC">
                  <a:shade val="50000"/>
                </a:srgbClr>
              </a:solidFill>
            </a:endParaRPr>
          </a:p>
        </p:txBody>
      </p:sp>
      <p:sp>
        <p:nvSpPr>
          <p:cNvPr id="5" name="Slide Number Placeholder 4"/>
          <p:cNvSpPr>
            <a:spLocks noGrp="1"/>
          </p:cNvSpPr>
          <p:nvPr>
            <p:ph type="sldNum" sz="quarter" idx="12"/>
          </p:nvPr>
        </p:nvSpPr>
        <p:spPr/>
        <p:txBody>
          <a:bodyPr/>
          <a:lstStyle>
            <a:extLst/>
          </a:lstStyle>
          <a:p>
            <a:fld id="{F8AE75C8-3396-478E-914D-52D0BF2DEEE4}" type="slidenum">
              <a:rPr lang="en-US" smtClean="0">
                <a:solidFill>
                  <a:srgbClr val="E9E5DC">
                    <a:shade val="50000"/>
                  </a:srgbClr>
                </a:solidFill>
              </a:rPr>
              <a:pPr/>
              <a:t>‹#›</a:t>
            </a:fld>
            <a:endParaRPr lang="en-US">
              <a:solidFill>
                <a:srgbClr val="E9E5DC">
                  <a:shade val="50000"/>
                </a:srgbClr>
              </a:solidFill>
            </a:endParaRPr>
          </a:p>
        </p:txBody>
      </p:sp>
    </p:spTree>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Date Placeholder 1"/>
          <p:cNvSpPr>
            <a:spLocks noGrp="1"/>
          </p:cNvSpPr>
          <p:nvPr>
            <p:ph type="dt" sz="half" idx="10"/>
          </p:nvPr>
        </p:nvSpPr>
        <p:spPr/>
        <p:txBody>
          <a:bodyPr/>
          <a:lstStyle>
            <a:extLst/>
          </a:lstStyle>
          <a:p>
            <a:fld id="{9D80F2BA-8DBE-41B2-BEA2-0F115F6F8ED6}" type="datetimeFigureOut">
              <a:rPr lang="en-US" smtClean="0">
                <a:solidFill>
                  <a:srgbClr val="E9E5DC">
                    <a:shade val="50000"/>
                  </a:srgbClr>
                </a:solidFill>
              </a:rPr>
              <a:pPr/>
              <a:t>7/28/2017</a:t>
            </a:fld>
            <a:endParaRPr lang="en-US">
              <a:solidFill>
                <a:srgbClr val="E9E5DC">
                  <a:shade val="50000"/>
                </a:srgbClr>
              </a:solidFill>
            </a:endParaRPr>
          </a:p>
        </p:txBody>
      </p:sp>
      <p:sp>
        <p:nvSpPr>
          <p:cNvPr id="3" name="Footer Placeholder 2"/>
          <p:cNvSpPr>
            <a:spLocks noGrp="1"/>
          </p:cNvSpPr>
          <p:nvPr>
            <p:ph type="ftr" sz="quarter" idx="11"/>
          </p:nvPr>
        </p:nvSpPr>
        <p:spPr/>
        <p:txBody>
          <a:bodyPr/>
          <a:lstStyle>
            <a:extLst/>
          </a:lstStyle>
          <a:p>
            <a:endParaRPr lang="en-US">
              <a:solidFill>
                <a:srgbClr val="E9E5DC">
                  <a:shade val="50000"/>
                </a:srgbClr>
              </a:solidFill>
            </a:endParaRPr>
          </a:p>
        </p:txBody>
      </p:sp>
      <p:sp>
        <p:nvSpPr>
          <p:cNvPr id="4" name="Slide Number Placeholder 3"/>
          <p:cNvSpPr>
            <a:spLocks noGrp="1"/>
          </p:cNvSpPr>
          <p:nvPr>
            <p:ph type="sldNum" sz="quarter" idx="12"/>
          </p:nvPr>
        </p:nvSpPr>
        <p:spPr/>
        <p:txBody>
          <a:bodyPr/>
          <a:lstStyle>
            <a:extLst/>
          </a:lstStyle>
          <a:p>
            <a:fld id="{F8AE75C8-3396-478E-914D-52D0BF2DEEE4}" type="slidenum">
              <a:rPr lang="en-US" smtClean="0">
                <a:solidFill>
                  <a:srgbClr val="E9E5DC">
                    <a:shade val="50000"/>
                  </a:srgbClr>
                </a:solidFill>
              </a:rPr>
              <a:pPr/>
              <a:t>‹#›</a:t>
            </a:fld>
            <a:endParaRPr lang="en-US">
              <a:solidFill>
                <a:srgbClr val="E9E5DC">
                  <a:shade val="50000"/>
                </a:srgbClr>
              </a:solidFill>
            </a:endParaRPr>
          </a:p>
        </p:txBody>
      </p:sp>
    </p:spTree>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D80F2BA-8DBE-41B2-BEA2-0F115F6F8ED6}" type="datetimeFigureOut">
              <a:rPr lang="en-US" smtClean="0">
                <a:solidFill>
                  <a:srgbClr val="E9E5DC">
                    <a:shade val="50000"/>
                  </a:srgbClr>
                </a:solidFill>
              </a:rPr>
              <a:pPr/>
              <a:t>7/28/2017</a:t>
            </a:fld>
            <a:endParaRPr lang="en-US">
              <a:solidFill>
                <a:srgbClr val="E9E5DC">
                  <a:shade val="50000"/>
                </a:srgbClr>
              </a:solidFill>
            </a:endParaRPr>
          </a:p>
        </p:txBody>
      </p:sp>
      <p:sp>
        <p:nvSpPr>
          <p:cNvPr id="6" name="Footer Placeholder 5"/>
          <p:cNvSpPr>
            <a:spLocks noGrp="1"/>
          </p:cNvSpPr>
          <p:nvPr>
            <p:ph type="ftr" sz="quarter" idx="11"/>
          </p:nvPr>
        </p:nvSpPr>
        <p:spPr/>
        <p:txBody>
          <a:bodyPr/>
          <a:lstStyle>
            <a:extLst/>
          </a:lstStyle>
          <a:p>
            <a:endParaRPr lang="en-US">
              <a:solidFill>
                <a:srgbClr val="E9E5DC">
                  <a:shade val="50000"/>
                </a:srgbClr>
              </a:solidFill>
            </a:endParaRPr>
          </a:p>
        </p:txBody>
      </p:sp>
      <p:sp>
        <p:nvSpPr>
          <p:cNvPr id="7" name="Slide Number Placeholder 6"/>
          <p:cNvSpPr>
            <a:spLocks noGrp="1"/>
          </p:cNvSpPr>
          <p:nvPr>
            <p:ph type="sldNum" sz="quarter" idx="12"/>
          </p:nvPr>
        </p:nvSpPr>
        <p:spPr/>
        <p:txBody>
          <a:bodyPr/>
          <a:lstStyle>
            <a:extLst/>
          </a:lstStyle>
          <a:p>
            <a:fld id="{F8AE75C8-3396-478E-914D-52D0BF2DEEE4}" type="slidenum">
              <a:rPr lang="en-US" smtClean="0">
                <a:solidFill>
                  <a:srgbClr val="E9E5DC">
                    <a:shade val="50000"/>
                  </a:srgbClr>
                </a:solidFill>
              </a:rPr>
              <a:pPr/>
              <a:t>‹#›</a:t>
            </a:fld>
            <a:endParaRPr lang="en-US">
              <a:solidFill>
                <a:srgbClr val="E9E5DC">
                  <a:shade val="50000"/>
                </a:srgb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xfrm>
            <a:off x="457200" y="630555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r>
              <a:rPr lang="en-US">
                <a:solidFill>
                  <a:srgbClr val="000000"/>
                </a:solidFill>
              </a:rPr>
              <a:t>Dr.Ravari</a:t>
            </a:r>
          </a:p>
        </p:txBody>
      </p:sp>
      <p:sp>
        <p:nvSpPr>
          <p:cNvPr id="6" name="Rectangle 8"/>
          <p:cNvSpPr>
            <a:spLocks noGrp="1" noChangeArrowheads="1"/>
          </p:cNvSpPr>
          <p:nvPr>
            <p:ph type="sldNum" sz="quarter" idx="11"/>
          </p:nvPr>
        </p:nvSpPr>
        <p:spPr/>
        <p:txBody>
          <a:bodyPr/>
          <a:lstStyle>
            <a:lvl1pPr>
              <a:defRPr/>
            </a:lvl1pPr>
          </a:lstStyle>
          <a:p>
            <a:pPr>
              <a:defRPr/>
            </a:pPr>
            <a:fld id="{B1556D93-7AF3-4C04-848B-C1C1AB513829}"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D80F2BA-8DBE-41B2-BEA2-0F115F6F8ED6}" type="datetimeFigureOut">
              <a:rPr lang="en-US" smtClean="0">
                <a:solidFill>
                  <a:srgbClr val="E9E5DC">
                    <a:shade val="50000"/>
                  </a:srgbClr>
                </a:solidFill>
              </a:rPr>
              <a:pPr/>
              <a:t>7/28/2017</a:t>
            </a:fld>
            <a:endParaRPr lang="en-US">
              <a:solidFill>
                <a:srgbClr val="E9E5DC">
                  <a:shade val="50000"/>
                </a:srgbClr>
              </a:solidFill>
            </a:endParaRPr>
          </a:p>
        </p:txBody>
      </p:sp>
      <p:sp>
        <p:nvSpPr>
          <p:cNvPr id="6" name="Footer Placeholder 5"/>
          <p:cNvSpPr>
            <a:spLocks noGrp="1"/>
          </p:cNvSpPr>
          <p:nvPr>
            <p:ph type="ftr" sz="quarter" idx="11"/>
          </p:nvPr>
        </p:nvSpPr>
        <p:spPr/>
        <p:txBody>
          <a:bodyPr/>
          <a:lstStyle>
            <a:extLst/>
          </a:lstStyle>
          <a:p>
            <a:endParaRPr lang="en-US">
              <a:solidFill>
                <a:srgbClr val="E9E5DC">
                  <a:shade val="50000"/>
                </a:srgbClr>
              </a:solidFill>
            </a:endParaRPr>
          </a:p>
        </p:txBody>
      </p:sp>
      <p:sp>
        <p:nvSpPr>
          <p:cNvPr id="7" name="Slide Number Placeholder 6"/>
          <p:cNvSpPr>
            <a:spLocks noGrp="1"/>
          </p:cNvSpPr>
          <p:nvPr>
            <p:ph type="sldNum" sz="quarter" idx="12"/>
          </p:nvPr>
        </p:nvSpPr>
        <p:spPr/>
        <p:txBody>
          <a:bodyPr/>
          <a:lstStyle>
            <a:extLst/>
          </a:lstStyle>
          <a:p>
            <a:fld id="{F8AE75C8-3396-478E-914D-52D0BF2DEEE4}" type="slidenum">
              <a:rPr lang="en-US" smtClean="0">
                <a:solidFill>
                  <a:srgbClr val="E9E5DC">
                    <a:shade val="50000"/>
                  </a:srgbClr>
                </a:solidFill>
              </a:rPr>
              <a:pPr/>
              <a:t>‹#›</a:t>
            </a:fld>
            <a:endParaRPr lang="en-US">
              <a:solidFill>
                <a:srgbClr val="E9E5DC">
                  <a:shade val="50000"/>
                </a:srgbClr>
              </a:solidFill>
            </a:endParaRP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Layouts/slideLayout2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D80F2BA-8DBE-41B2-BEA2-0F115F6F8ED6}" type="datetimeFigureOut">
              <a:rPr lang="en-US" smtClean="0">
                <a:solidFill>
                  <a:srgbClr val="E9E5DC">
                    <a:shade val="50000"/>
                  </a:srgbClr>
                </a:solidFill>
              </a:rPr>
              <a:pPr/>
              <a:t>7/28/2017</a:t>
            </a:fld>
            <a:endParaRPr lang="en-US">
              <a:solidFill>
                <a:srgbClr val="E9E5DC">
                  <a:shade val="5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9E5DC">
                  <a:shade val="50000"/>
                </a:srgbClr>
              </a:solidFill>
            </a:endParaRPr>
          </a:p>
        </p:txBody>
      </p:sp>
      <p:sp>
        <p:nvSpPr>
          <p:cNvPr id="6" name="Slide Number Placeholder 5"/>
          <p:cNvSpPr>
            <a:spLocks noGrp="1"/>
          </p:cNvSpPr>
          <p:nvPr>
            <p:ph type="sldNum" sz="quarter" idx="12"/>
          </p:nvPr>
        </p:nvSpPr>
        <p:spPr/>
        <p:txBody>
          <a:bodyPr/>
          <a:lstStyle>
            <a:extLst/>
          </a:lstStyle>
          <a:p>
            <a:fld id="{F8AE75C8-3396-478E-914D-52D0BF2DEEE4}" type="slidenum">
              <a:rPr lang="en-US" smtClean="0">
                <a:solidFill>
                  <a:srgbClr val="E9E5DC">
                    <a:shade val="50000"/>
                  </a:srgbClr>
                </a:solidFill>
              </a:rPr>
              <a:pPr/>
              <a:t>‹#›</a:t>
            </a:fld>
            <a:endParaRPr lang="en-US">
              <a:solidFill>
                <a:srgbClr val="E9E5DC">
                  <a:shade val="50000"/>
                </a:srgbClr>
              </a:solidFill>
            </a:endParaRPr>
          </a:p>
        </p:txBody>
      </p:sp>
    </p:spTree>
  </p:cSld>
  <p:clrMapOvr>
    <a:masterClrMapping/>
  </p:clrMapOvr>
</p:sldLayout>
</file>

<file path=ppt/slideLayouts/slideLayout2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D80F2BA-8DBE-41B2-BEA2-0F115F6F8ED6}" type="datetimeFigureOut">
              <a:rPr lang="en-US" smtClean="0">
                <a:solidFill>
                  <a:srgbClr val="E9E5DC">
                    <a:shade val="50000"/>
                  </a:srgbClr>
                </a:solidFill>
              </a:rPr>
              <a:pPr/>
              <a:t>7/28/2017</a:t>
            </a:fld>
            <a:endParaRPr lang="en-US">
              <a:solidFill>
                <a:srgbClr val="E9E5DC">
                  <a:shade val="5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9E5DC">
                  <a:shade val="50000"/>
                </a:srgbClr>
              </a:solidFill>
            </a:endParaRPr>
          </a:p>
        </p:txBody>
      </p:sp>
      <p:sp>
        <p:nvSpPr>
          <p:cNvPr id="6" name="Slide Number Placeholder 5"/>
          <p:cNvSpPr>
            <a:spLocks noGrp="1"/>
          </p:cNvSpPr>
          <p:nvPr>
            <p:ph type="sldNum" sz="quarter" idx="12"/>
          </p:nvPr>
        </p:nvSpPr>
        <p:spPr/>
        <p:txBody>
          <a:bodyPr/>
          <a:lstStyle>
            <a:extLst/>
          </a:lstStyle>
          <a:p>
            <a:fld id="{F8AE75C8-3396-478E-914D-52D0BF2DEEE4}" type="slidenum">
              <a:rPr lang="en-US" smtClean="0">
                <a:solidFill>
                  <a:srgbClr val="E9E5DC">
                    <a:shade val="50000"/>
                  </a:srgbClr>
                </a:solidFill>
              </a:rPr>
              <a:pPr/>
              <a:t>‹#›</a:t>
            </a:fld>
            <a:endParaRPr lang="en-US">
              <a:solidFill>
                <a:srgbClr val="E9E5DC">
                  <a:shade val="50000"/>
                </a:srgbClr>
              </a:solidFill>
            </a:endParaRPr>
          </a:p>
        </p:txBody>
      </p:sp>
    </p:spTree>
  </p:cSld>
  <p:clrMapOvr>
    <a:masterClrMapping/>
  </p:clrMapOvr>
</p:sldLayout>
</file>

<file path=ppt/slideLayouts/slideLayout2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fontAlgn="base">
                <a:spcBef>
                  <a:spcPct val="0"/>
                </a:spcBef>
                <a:spcAft>
                  <a:spcPct val="0"/>
                </a:spcAft>
                <a:defRPr/>
              </a:pPr>
              <a:endParaRPr lang="en-US">
                <a:solidFill>
                  <a:srgbClr val="000000"/>
                </a:solidFill>
              </a:endParaRPr>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fontAlgn="base">
                <a:spcBef>
                  <a:spcPct val="0"/>
                </a:spcBef>
                <a:spcAft>
                  <a:spcPct val="0"/>
                </a:spcAft>
                <a:defRPr/>
              </a:pPr>
              <a:endParaRPr lang="en-US">
                <a:solidFill>
                  <a:srgbClr val="000000"/>
                </a:solidFill>
              </a:endParaRPr>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fontAlgn="base">
                <a:spcBef>
                  <a:spcPct val="0"/>
                </a:spcBef>
                <a:spcAft>
                  <a:spcPct val="0"/>
                </a:spcAft>
                <a:defRPr/>
              </a:pPr>
              <a:endParaRPr lang="en-US">
                <a:solidFill>
                  <a:srgbClr val="000000"/>
                </a:solidFill>
              </a:endParaRPr>
            </a:p>
          </p:txBody>
        </p:sp>
      </p:grpSp>
      <p:sp>
        <p:nvSpPr>
          <p:cNvPr id="98306"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98307"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8"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9"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10" name="Rectangle 6"/>
          <p:cNvSpPr>
            <a:spLocks noGrp="1" noChangeArrowheads="1"/>
          </p:cNvSpPr>
          <p:nvPr>
            <p:ph type="sldNum" sz="quarter" idx="12"/>
          </p:nvPr>
        </p:nvSpPr>
        <p:spPr/>
        <p:txBody>
          <a:bodyPr/>
          <a:lstStyle>
            <a:lvl1pPr>
              <a:defRPr/>
            </a:lvl1pPr>
          </a:lstStyle>
          <a:p>
            <a:pPr>
              <a:defRPr/>
            </a:pPr>
            <a:fld id="{679E2D57-EF76-4A9D-B214-970379181B9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34115256"/>
      </p:ext>
    </p:extLst>
  </p:cSld>
  <p:clrMapOvr>
    <a:masterClrMapping/>
  </p:clrMapOvr>
</p:sldLayout>
</file>

<file path=ppt/slideLayouts/slideLayout2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ABC4D2-C973-4EF3-8419-E05F871FDE1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94244749"/>
      </p:ext>
    </p:extLst>
  </p:cSld>
  <p:clrMapOvr>
    <a:masterClrMapping/>
  </p:clrMapOvr>
</p:sldLayout>
</file>

<file path=ppt/slideLayouts/slideLayout2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D8954C2-47F6-4EDE-90C6-8B2033ED88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58167767"/>
      </p:ext>
    </p:extLst>
  </p:cSld>
  <p:clrMapOvr>
    <a:masterClrMapping/>
  </p:clrMapOvr>
</p:sldLayout>
</file>

<file path=ppt/slideLayouts/slideLayout2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658515-B508-4856-944F-89B3E422E89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08520132"/>
      </p:ext>
    </p:extLst>
  </p:cSld>
  <p:clrMapOvr>
    <a:masterClrMapping/>
  </p:clrMapOvr>
</p:sldLayout>
</file>

<file path=ppt/slideLayouts/slideLayout2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50776A62-D1B0-4260-8B31-39B6B3E80A0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19492567"/>
      </p:ext>
    </p:extLst>
  </p:cSld>
  <p:clrMapOvr>
    <a:masterClrMapping/>
  </p:clrMapOvr>
</p:sldLayout>
</file>

<file path=ppt/slideLayouts/slideLayout2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64003E1-FE26-4809-BB9A-5CC6902575B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74184375"/>
      </p:ext>
    </p:extLst>
  </p:cSld>
  <p:clrMapOvr>
    <a:masterClrMapping/>
  </p:clrMapOvr>
</p:sldLayout>
</file>

<file path=ppt/slideLayouts/slideLayout2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8A4FC40-71F4-4C04-8E55-D2F70E53504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93561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xfrm>
            <a:off x="457200" y="630555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r>
              <a:rPr lang="en-US">
                <a:solidFill>
                  <a:srgbClr val="000000"/>
                </a:solidFill>
              </a:rPr>
              <a:t>Dr.Ravari</a:t>
            </a:r>
          </a:p>
        </p:txBody>
      </p:sp>
      <p:sp>
        <p:nvSpPr>
          <p:cNvPr id="6" name="Rectangle 8"/>
          <p:cNvSpPr>
            <a:spLocks noGrp="1" noChangeArrowheads="1"/>
          </p:cNvSpPr>
          <p:nvPr>
            <p:ph type="sldNum" sz="quarter" idx="11"/>
          </p:nvPr>
        </p:nvSpPr>
        <p:spPr/>
        <p:txBody>
          <a:bodyPr/>
          <a:lstStyle>
            <a:lvl1pPr>
              <a:defRPr/>
            </a:lvl1pPr>
          </a:lstStyle>
          <a:p>
            <a:pPr>
              <a:defRPr/>
            </a:pPr>
            <a:fld id="{F61AD1AC-BD14-47FF-8689-F50E0C05312C}"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2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A566B6F-C50B-4607-B7B3-2C767346462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31427445"/>
      </p:ext>
    </p:extLst>
  </p:cSld>
  <p:clrMapOvr>
    <a:masterClrMapping/>
  </p:clrMapOvr>
</p:sldLayout>
</file>

<file path=ppt/slideLayouts/slideLayout2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B176223-73AC-45F2-92DE-E0E9263B26E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04227781"/>
      </p:ext>
    </p:extLst>
  </p:cSld>
  <p:clrMapOvr>
    <a:masterClrMapping/>
  </p:clrMapOvr>
</p:sldLayout>
</file>

<file path=ppt/slideLayouts/slideLayout2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71812AF-7F28-4BAD-93D4-A4C5A157B00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69208090"/>
      </p:ext>
    </p:extLst>
  </p:cSld>
  <p:clrMapOvr>
    <a:masterClrMapping/>
  </p:clrMapOvr>
</p:sldLayout>
</file>

<file path=ppt/slideLayouts/slideLayout2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4CF38CF-EAE2-4A97-BE4F-CE981C029EC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763601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fld id="{DD617F39-4889-44D3-81CC-AD2AAF36BB22}"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0198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xfrm>
            <a:off x="457200" y="630555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r>
              <a:rPr lang="en-US">
                <a:solidFill>
                  <a:srgbClr val="000000"/>
                </a:solidFill>
              </a:rPr>
              <a:t>Dr.Ravari</a:t>
            </a:r>
          </a:p>
        </p:txBody>
      </p:sp>
      <p:sp>
        <p:nvSpPr>
          <p:cNvPr id="5" name="Rectangle 8"/>
          <p:cNvSpPr>
            <a:spLocks noGrp="1" noChangeArrowheads="1"/>
          </p:cNvSpPr>
          <p:nvPr>
            <p:ph type="sldNum" sz="quarter" idx="11"/>
          </p:nvPr>
        </p:nvSpPr>
        <p:spPr/>
        <p:txBody>
          <a:bodyPr/>
          <a:lstStyle>
            <a:lvl1pPr>
              <a:defRPr/>
            </a:lvl1pPr>
          </a:lstStyle>
          <a:p>
            <a:pPr>
              <a:defRPr/>
            </a:pPr>
            <a:fld id="{4C6A023E-A622-4ACC-A2AF-1339A1D6B5FF}"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343400"/>
          </a:xfrm>
        </p:spPr>
        <p:txBody>
          <a:bodyPr/>
          <a:lstStyle/>
          <a:p>
            <a:pPr lvl="0"/>
            <a:endParaRPr lang="en-US" noProof="0" smtClean="0"/>
          </a:p>
        </p:txBody>
      </p:sp>
      <p:sp>
        <p:nvSpPr>
          <p:cNvPr id="4" name="Rectangle 6"/>
          <p:cNvSpPr>
            <a:spLocks noGrp="1" noChangeArrowheads="1"/>
          </p:cNvSpPr>
          <p:nvPr>
            <p:ph type="dt" sz="half" idx="10"/>
          </p:nvPr>
        </p:nvSpPr>
        <p:spPr>
          <a:xfrm>
            <a:off x="457200" y="630555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r>
              <a:rPr lang="en-US">
                <a:solidFill>
                  <a:srgbClr val="000000"/>
                </a:solidFill>
              </a:rPr>
              <a:t>Dr.Ravari</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848100"/>
            <a:ext cx="8229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xfrm>
            <a:off x="457200" y="630555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r>
              <a:rPr lang="en-US">
                <a:solidFill>
                  <a:srgbClr val="000000"/>
                </a:solidFill>
              </a:rPr>
              <a:t>Dr.Ravari</a:t>
            </a:r>
          </a:p>
        </p:txBody>
      </p:sp>
      <p:sp>
        <p:nvSpPr>
          <p:cNvPr id="6" name="Rectangle 8"/>
          <p:cNvSpPr>
            <a:spLocks noGrp="1" noChangeArrowheads="1"/>
          </p:cNvSpPr>
          <p:nvPr>
            <p:ph type="sldNum" sz="quarter" idx="11"/>
          </p:nvPr>
        </p:nvSpPr>
        <p:spPr/>
        <p:txBody>
          <a:bodyPr/>
          <a:lstStyle>
            <a:lvl1pPr>
              <a:defRPr/>
            </a:lvl1pPr>
          </a:lstStyle>
          <a:p>
            <a:pPr>
              <a:defRPr/>
            </a:pPr>
            <a:fld id="{4B4FAB29-7E17-47BB-9B6E-644F148679CD}"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xfrm>
            <a:off x="457200" y="630555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r>
              <a:rPr lang="en-US">
                <a:solidFill>
                  <a:srgbClr val="000000"/>
                </a:solidFill>
              </a:rPr>
              <a:t>Dr.Ravari</a:t>
            </a:r>
          </a:p>
        </p:txBody>
      </p:sp>
      <p:sp>
        <p:nvSpPr>
          <p:cNvPr id="5" name="Rectangle 8"/>
          <p:cNvSpPr>
            <a:spLocks noGrp="1" noChangeArrowheads="1"/>
          </p:cNvSpPr>
          <p:nvPr>
            <p:ph type="sldNum" sz="quarter" idx="11"/>
          </p:nvPr>
        </p:nvSpPr>
        <p:spPr/>
        <p:txBody>
          <a:bodyPr/>
          <a:lstStyle>
            <a:lvl1pPr>
              <a:defRPr/>
            </a:lvl1pPr>
          </a:lstStyle>
          <a:p>
            <a:pPr>
              <a:defRPr/>
            </a:pPr>
            <a:fld id="{DDF62899-C049-49FC-88FF-1F56EC465149}"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xfrm>
            <a:off x="457200" y="630555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r>
              <a:rPr lang="en-US">
                <a:solidFill>
                  <a:srgbClr val="000000"/>
                </a:solidFill>
              </a:rPr>
              <a:t>Dr.Ravari</a:t>
            </a:r>
          </a:p>
        </p:txBody>
      </p:sp>
      <p:sp>
        <p:nvSpPr>
          <p:cNvPr id="3" name="Rectangle 8"/>
          <p:cNvSpPr>
            <a:spLocks noGrp="1" noChangeArrowheads="1"/>
          </p:cNvSpPr>
          <p:nvPr>
            <p:ph type="sldNum" sz="quarter" idx="11"/>
          </p:nvPr>
        </p:nvSpPr>
        <p:spPr/>
        <p:txBody>
          <a:bodyPr/>
          <a:lstStyle>
            <a:lvl1pPr>
              <a:defRPr/>
            </a:lvl1pPr>
          </a:lstStyle>
          <a:p>
            <a:pPr>
              <a:defRPr/>
            </a:pPr>
            <a:fld id="{B88FF5FA-A742-4320-AEB1-25B708CE1FC2}"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noChangeArrowheads="1"/>
          </p:cNvSpPr>
          <p:nvPr>
            <p:ph type="sldNum" sz="quarter" idx="10"/>
          </p:nvPr>
        </p:nvSpPr>
        <p:spPr>
          <a:xfrm>
            <a:off x="6248400" y="601980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404C5517-214E-4888-A3B0-ACCAB98B5DCC}"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7620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5" name="Rectangle 3"/>
          <p:cNvSpPr>
            <a:spLocks noChangeArrowheads="1"/>
          </p:cNvSpPr>
          <p:nvPr userDrawn="1"/>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6" name="Date Placeholder 2"/>
          <p:cNvSpPr txBox="1">
            <a:spLocks/>
          </p:cNvSpPr>
          <p:nvPr userDrawn="1"/>
        </p:nvSpPr>
        <p:spPr>
          <a:xfrm>
            <a:off x="7467600" y="64008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fa-IR" sz="1050" dirty="0">
                <a:solidFill>
                  <a:srgbClr val="000000"/>
                </a:solidFill>
              </a:rPr>
              <a:t> </a:t>
            </a:r>
            <a:r>
              <a:rPr lang="en-US" sz="1050" dirty="0">
                <a:solidFill>
                  <a:srgbClr val="000000"/>
                </a:solidFill>
              </a:rPr>
              <a:t> 2013</a:t>
            </a:r>
          </a:p>
        </p:txBody>
      </p:sp>
      <p:sp>
        <p:nvSpPr>
          <p:cNvPr id="68612" name="Rectangle 4"/>
          <p:cNvSpPr>
            <a:spLocks noGrp="1" noChangeArrowheads="1"/>
          </p:cNvSpPr>
          <p:nvPr>
            <p:ph type="ctrTitle"/>
          </p:nvPr>
        </p:nvSpPr>
        <p:spPr>
          <a:xfrm>
            <a:off x="685800" y="2130425"/>
            <a:ext cx="7772400" cy="1470025"/>
          </a:xfrm>
        </p:spPr>
        <p:txBody>
          <a:bodyPr/>
          <a:lstStyle>
            <a:lvl1pPr>
              <a:defRPr smtClean="0">
                <a:effectLst>
                  <a:outerShdw blurRad="38100" dist="38100" dir="2700000" algn="tl">
                    <a:srgbClr val="000000">
                      <a:alpha val="43137"/>
                    </a:srgbClr>
                  </a:outerShdw>
                </a:effectLst>
              </a:defRPr>
            </a:lvl1pPr>
          </a:lstStyle>
          <a:p>
            <a:r>
              <a:rPr lang="en-US" dirty="0" smtClean="0"/>
              <a:t>Click to edit Master title style</a:t>
            </a:r>
          </a:p>
        </p:txBody>
      </p:sp>
      <p:sp>
        <p:nvSpPr>
          <p:cNvPr id="68613" name="Rectangle 5"/>
          <p:cNvSpPr>
            <a:spLocks noGrp="1" noChangeArrowheads="1"/>
          </p:cNvSpPr>
          <p:nvPr>
            <p:ph type="subTitle" idx="1"/>
          </p:nvPr>
        </p:nvSpPr>
        <p:spPr>
          <a:xfrm>
            <a:off x="1371600" y="3886200"/>
            <a:ext cx="6400800" cy="1752600"/>
          </a:xfrm>
        </p:spPr>
        <p:txBody>
          <a:bodyPr/>
          <a:lstStyle>
            <a:lvl1pPr marL="0" indent="0" algn="ctr">
              <a:buFontTx/>
              <a:buNone/>
              <a:defRPr smtClean="0">
                <a:effectLst>
                  <a:outerShdw blurRad="38100" dist="38100" dir="2700000" algn="tl">
                    <a:srgbClr val="000000">
                      <a:alpha val="43137"/>
                    </a:srgbClr>
                  </a:outerShdw>
                </a:effectLst>
              </a:defRPr>
            </a:lvl1pPr>
          </a:lstStyle>
          <a:p>
            <a:r>
              <a:rPr lang="en-US" dirty="0" smtClean="0"/>
              <a:t>Click to edit Master subtitle style</a:t>
            </a:r>
          </a:p>
        </p:txBody>
      </p:sp>
      <p:sp>
        <p:nvSpPr>
          <p:cNvPr id="7" name="Rectangle 6"/>
          <p:cNvSpPr>
            <a:spLocks noGrp="1" noChangeArrowheads="1"/>
          </p:cNvSpPr>
          <p:nvPr>
            <p:ph type="dt" sz="half" idx="10"/>
          </p:nvPr>
        </p:nvSpPr>
        <p:spPr/>
        <p:txBody>
          <a:bodyPr/>
          <a:lstStyle>
            <a:lvl1pPr algn="l" rtl="0">
              <a:defRPr sz="1400"/>
            </a:lvl1pPr>
          </a:lstStyle>
          <a:p>
            <a:pPr>
              <a:defRPr/>
            </a:pPr>
            <a:r>
              <a:rPr lang="en-US"/>
              <a:t>Dr.Ravari</a:t>
            </a:r>
          </a:p>
        </p:txBody>
      </p:sp>
      <p:sp>
        <p:nvSpPr>
          <p:cNvPr id="8" name="Rectangle 7"/>
          <p:cNvSpPr>
            <a:spLocks noGrp="1" noChangeArrowheads="1"/>
          </p:cNvSpPr>
          <p:nvPr>
            <p:ph type="sldNum" sz="quarter" idx="11"/>
          </p:nvPr>
        </p:nvSpPr>
        <p:spPr/>
        <p:txBody>
          <a:bodyPr/>
          <a:lstStyle>
            <a:lvl1pPr rtl="0">
              <a:defRPr sz="1400"/>
            </a:lvl1pPr>
          </a:lstStyle>
          <a:p>
            <a:pPr>
              <a:defRPr/>
            </a:pPr>
            <a:fld id="{CADC1C2A-B905-4CD7-AC2D-19447E5DFFAF}" type="slidenum">
              <a:rPr lang="ar-SA"/>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solidFill>
            <a:srgbClr val="3333CC"/>
          </a:solidFill>
          <a:ln>
            <a:solidFill>
              <a:schemeClr val="accent2">
                <a:lumMod val="50000"/>
              </a:schemeClr>
            </a:solidFill>
          </a:ln>
        </p:spPr>
        <p:txBody>
          <a:bodyPr/>
          <a:lstStyle>
            <a:lvl1pPr>
              <a:defRPr>
                <a:effectLst>
                  <a:outerShdw blurRad="38100" dist="38100" dir="2700000" algn="tl">
                    <a:srgbClr val="000000">
                      <a:alpha val="43137"/>
                    </a:srgbClr>
                  </a:outerShdw>
                </a:effectLst>
              </a:defRPr>
            </a:lvl1pPr>
            <a:lvl2pPr>
              <a:defRPr>
                <a:effectLst>
                  <a:outerShdw blurRad="38100" dist="38100" dir="2700000" algn="tl">
                    <a:srgbClr val="000000">
                      <a:alpha val="43137"/>
                    </a:srgbClr>
                  </a:outerShdw>
                </a:effectLst>
              </a:defRPr>
            </a:lvl2pPr>
            <a:lvl3pPr>
              <a:defRPr>
                <a:effectLst>
                  <a:outerShdw blurRad="38100" dist="38100" dir="2700000" algn="tl">
                    <a:srgbClr val="000000">
                      <a:alpha val="43137"/>
                    </a:srgbClr>
                  </a:outerShdw>
                </a:effectLst>
              </a:defRPr>
            </a:lvl3pPr>
            <a:lvl4pPr>
              <a:defRPr>
                <a:effectLst>
                  <a:outerShdw blurRad="38100" dist="38100" dir="2700000" algn="tl">
                    <a:srgbClr val="000000">
                      <a:alpha val="43137"/>
                    </a:srgbClr>
                  </a:outerShdw>
                </a:effectLst>
              </a:defRPr>
            </a:lvl4pPr>
            <a:lvl5pPr>
              <a:defRPr>
                <a:effectLst>
                  <a:outerShdw blurRad="38100" dist="38100" dir="2700000" algn="tl">
                    <a:srgbClr val="000000">
                      <a:alpha val="43137"/>
                    </a:srgbClr>
                  </a:outerShdw>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a:defRPr sz="1050">
                <a:solidFill>
                  <a:srgbClr val="FFFFFF"/>
                </a:solidFill>
              </a:defRPr>
            </a:lvl1pPr>
          </a:lstStyle>
          <a:p>
            <a:pPr>
              <a:defRPr/>
            </a:pPr>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sldNum" sz="quarter" idx="10"/>
          </p:nvPr>
        </p:nvSpPr>
        <p:spPr/>
        <p:txBody>
          <a:bodyPr/>
          <a:lstStyle>
            <a:lvl1pPr>
              <a:defRPr/>
            </a:lvl1pPr>
          </a:lstStyle>
          <a:p>
            <a:pPr>
              <a:defRPr/>
            </a:pPr>
            <a:fld id="{D48E698E-7505-4AA6-9149-222EFEEB0A4B}" type="slidenum">
              <a:rPr lang="ar-SA"/>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p:txBody>
          <a:bodyPr/>
          <a:lstStyle>
            <a:lvl1pPr>
              <a:defRPr/>
            </a:lvl1pPr>
          </a:lstStyle>
          <a:p>
            <a:pPr>
              <a:defRPr/>
            </a:pPr>
            <a:r>
              <a:rPr lang="en-US"/>
              <a:t>Dr.Ravari</a:t>
            </a:r>
          </a:p>
        </p:txBody>
      </p:sp>
      <p:sp>
        <p:nvSpPr>
          <p:cNvPr id="6" name="Rectangle 8"/>
          <p:cNvSpPr>
            <a:spLocks noGrp="1" noChangeArrowheads="1"/>
          </p:cNvSpPr>
          <p:nvPr>
            <p:ph type="sldNum" sz="quarter" idx="11"/>
          </p:nvPr>
        </p:nvSpPr>
        <p:spPr/>
        <p:txBody>
          <a:bodyPr/>
          <a:lstStyle>
            <a:lvl1pPr>
              <a:defRPr/>
            </a:lvl1pPr>
          </a:lstStyle>
          <a:p>
            <a:pPr>
              <a:defRPr/>
            </a:pPr>
            <a:fld id="{FD66D39C-D65A-4FBC-99E7-7EC3CAF63BBD}" type="slidenum">
              <a:rPr lang="ar-SA"/>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6200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xfrm>
            <a:off x="457200" y="6457950"/>
            <a:ext cx="2133600" cy="247650"/>
          </a:xfrm>
        </p:spPr>
        <p:txBody>
          <a:bodyPr/>
          <a:lstStyle>
            <a:lvl1pPr>
              <a:defRPr/>
            </a:lvl1pPr>
          </a:lstStyle>
          <a:p>
            <a:pPr>
              <a:defRPr/>
            </a:pPr>
            <a:r>
              <a:rPr lang="en-US"/>
              <a:t>Dr.Ravari</a:t>
            </a:r>
          </a:p>
        </p:txBody>
      </p:sp>
      <p:sp>
        <p:nvSpPr>
          <p:cNvPr id="8" name="Rectangle 7"/>
          <p:cNvSpPr>
            <a:spLocks noGrp="1" noChangeArrowheads="1"/>
          </p:cNvSpPr>
          <p:nvPr>
            <p:ph type="sldNum" sz="quarter" idx="11"/>
          </p:nvPr>
        </p:nvSpPr>
        <p:spPr/>
        <p:txBody>
          <a:bodyPr/>
          <a:lstStyle>
            <a:lvl1pPr>
              <a:defRPr/>
            </a:lvl1pPr>
          </a:lstStyle>
          <a:p>
            <a:pPr>
              <a:defRPr/>
            </a:pPr>
            <a:fld id="{154F2F8A-0C22-4246-AC23-A2CA3FED2D63}" type="slidenum">
              <a:rPr lang="ar-SA"/>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p:txBody>
          <a:bodyPr/>
          <a:lstStyle>
            <a:lvl1pPr>
              <a:defRPr/>
            </a:lvl1pPr>
          </a:lstStyle>
          <a:p>
            <a:pPr>
              <a:defRPr/>
            </a:pPr>
            <a:r>
              <a:rPr lang="en-US"/>
              <a:t>Dr.Ravari</a:t>
            </a:r>
          </a:p>
        </p:txBody>
      </p:sp>
      <p:sp>
        <p:nvSpPr>
          <p:cNvPr id="4" name="Rectangle 8"/>
          <p:cNvSpPr>
            <a:spLocks noGrp="1" noChangeArrowheads="1"/>
          </p:cNvSpPr>
          <p:nvPr>
            <p:ph type="sldNum" sz="quarter" idx="11"/>
          </p:nvPr>
        </p:nvSpPr>
        <p:spPr/>
        <p:txBody>
          <a:bodyPr/>
          <a:lstStyle>
            <a:lvl1pPr>
              <a:defRPr/>
            </a:lvl1pPr>
          </a:lstStyle>
          <a:p>
            <a:pPr>
              <a:defRPr/>
            </a:pPr>
            <a:fld id="{D4E8E5E1-DBCA-4CD1-9894-6208FC0330F1}" type="slidenum">
              <a:rPr lang="ar-SA"/>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
          <p:cNvSpPr txBox="1">
            <a:spLocks/>
          </p:cNvSpPr>
          <p:nvPr userDrawn="1"/>
        </p:nvSpPr>
        <p:spPr>
          <a:xfrm>
            <a:off x="74676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fa-IR" sz="1050" dirty="0">
                <a:solidFill>
                  <a:srgbClr val="000000"/>
                </a:solidFill>
              </a:rPr>
              <a:t> </a:t>
            </a:r>
            <a:r>
              <a:rPr lang="en-US" sz="1050" dirty="0">
                <a:solidFill>
                  <a:srgbClr val="000000"/>
                </a:solidFill>
              </a:rPr>
              <a:t> 2013</a:t>
            </a:r>
          </a:p>
        </p:txBody>
      </p:sp>
      <p:sp>
        <p:nvSpPr>
          <p:cNvPr id="3" name="Rectangle 6"/>
          <p:cNvSpPr>
            <a:spLocks noGrp="1" noChangeArrowheads="1"/>
          </p:cNvSpPr>
          <p:nvPr>
            <p:ph type="dt" sz="half" idx="10"/>
          </p:nvPr>
        </p:nvSpPr>
        <p:spPr/>
        <p:txBody>
          <a:bodyPr/>
          <a:lstStyle>
            <a:lvl1pPr>
              <a:defRPr sz="1100">
                <a:solidFill>
                  <a:srgbClr val="FFFFFF"/>
                </a:solidFill>
              </a:defRPr>
            </a:lvl1pPr>
          </a:lstStyle>
          <a:p>
            <a:pPr>
              <a:defRPr/>
            </a:pPr>
            <a:r>
              <a:rPr lang="en-US"/>
              <a:t>Dr.Ravari</a:t>
            </a: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p:txBody>
          <a:bodyPr/>
          <a:lstStyle>
            <a:lvl1pPr>
              <a:defRPr/>
            </a:lvl1pPr>
          </a:lstStyle>
          <a:p>
            <a:pPr>
              <a:defRPr/>
            </a:pPr>
            <a:r>
              <a:rPr lang="en-US"/>
              <a:t>Dr.Ravari</a:t>
            </a:r>
          </a:p>
        </p:txBody>
      </p:sp>
      <p:sp>
        <p:nvSpPr>
          <p:cNvPr id="6" name="Rectangle 8"/>
          <p:cNvSpPr>
            <a:spLocks noGrp="1" noChangeArrowheads="1"/>
          </p:cNvSpPr>
          <p:nvPr>
            <p:ph type="sldNum" sz="quarter" idx="11"/>
          </p:nvPr>
        </p:nvSpPr>
        <p:spPr/>
        <p:txBody>
          <a:bodyPr/>
          <a:lstStyle>
            <a:lvl1pPr>
              <a:defRPr/>
            </a:lvl1pPr>
          </a:lstStyle>
          <a:p>
            <a:pPr>
              <a:defRPr/>
            </a:pPr>
            <a:fld id="{150E7A1F-13AC-491B-933B-7F5A7228A697}" type="slidenum">
              <a:rPr lang="ar-SA"/>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r>
              <a:rPr lang="en-US"/>
              <a:t>Dr.Ravari</a:t>
            </a:r>
          </a:p>
        </p:txBody>
      </p:sp>
      <p:sp>
        <p:nvSpPr>
          <p:cNvPr id="6" name="Rectangle 7"/>
          <p:cNvSpPr>
            <a:spLocks noGrp="1" noChangeArrowheads="1"/>
          </p:cNvSpPr>
          <p:nvPr>
            <p:ph type="ftr" sz="quarter" idx="11"/>
          </p:nvPr>
        </p:nvSpPr>
        <p:spPr>
          <a:ln/>
        </p:spPr>
        <p:txBody>
          <a:bodyPr/>
          <a:lstStyle>
            <a:lvl1pPr>
              <a:defRPr/>
            </a:lvl1pPr>
          </a:lstStyle>
          <a:p>
            <a:pPr>
              <a:defRPr/>
            </a:pPr>
            <a:r>
              <a:rPr lang="en-US"/>
              <a:t>WBW 2007</a:t>
            </a:r>
          </a:p>
        </p:txBody>
      </p:sp>
      <p:sp>
        <p:nvSpPr>
          <p:cNvPr id="7" name="Rectangle 8"/>
          <p:cNvSpPr>
            <a:spLocks noGrp="1" noChangeArrowheads="1"/>
          </p:cNvSpPr>
          <p:nvPr>
            <p:ph type="sldNum" sz="quarter" idx="12"/>
          </p:nvPr>
        </p:nvSpPr>
        <p:spPr>
          <a:ln/>
        </p:spPr>
        <p:txBody>
          <a:bodyPr/>
          <a:lstStyle>
            <a:lvl1pPr>
              <a:defRPr/>
            </a:lvl1pPr>
          </a:lstStyle>
          <a:p>
            <a:pPr>
              <a:defRPr/>
            </a:pPr>
            <a:fld id="{FA5B6ADD-DCD5-4D4E-968A-42466D665DEC}" type="slidenum">
              <a:rPr lang="ar-SA"/>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p:txBody>
          <a:bodyPr/>
          <a:lstStyle>
            <a:lvl1pPr>
              <a:defRPr/>
            </a:lvl1pPr>
          </a:lstStyle>
          <a:p>
            <a:pPr>
              <a:defRPr/>
            </a:pPr>
            <a:r>
              <a:rPr lang="en-US"/>
              <a:t>Dr.Ravari</a:t>
            </a:r>
          </a:p>
        </p:txBody>
      </p:sp>
      <p:sp>
        <p:nvSpPr>
          <p:cNvPr id="5" name="Rectangle 8"/>
          <p:cNvSpPr>
            <a:spLocks noGrp="1" noChangeArrowheads="1"/>
          </p:cNvSpPr>
          <p:nvPr>
            <p:ph type="sldNum" sz="quarter" idx="11"/>
          </p:nvPr>
        </p:nvSpPr>
        <p:spPr/>
        <p:txBody>
          <a:bodyPr/>
          <a:lstStyle>
            <a:lvl1pPr>
              <a:defRPr/>
            </a:lvl1pPr>
          </a:lstStyle>
          <a:p>
            <a:pPr>
              <a:defRPr/>
            </a:pPr>
            <a:fld id="{0B7C2143-110A-4FBF-AFDC-27D0A0E3DCF4}"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noChangeArrowheads="1"/>
          </p:cNvSpPr>
          <p:nvPr>
            <p:ph type="sldNum" sz="quarter" idx="10"/>
          </p:nvPr>
        </p:nvSpPr>
        <p:spPr>
          <a:xfrm>
            <a:off x="6248400" y="601980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118B4100-6A7D-48EC-B428-22E3D02DDC9B}"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0198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p:txBody>
          <a:bodyPr/>
          <a:lstStyle>
            <a:lvl1pPr>
              <a:defRPr/>
            </a:lvl1pPr>
          </a:lstStyle>
          <a:p>
            <a:pPr>
              <a:defRPr/>
            </a:pPr>
            <a:r>
              <a:rPr lang="en-US"/>
              <a:t>Dr.Ravari</a:t>
            </a:r>
          </a:p>
        </p:txBody>
      </p:sp>
      <p:sp>
        <p:nvSpPr>
          <p:cNvPr id="5" name="Rectangle 8"/>
          <p:cNvSpPr>
            <a:spLocks noGrp="1" noChangeArrowheads="1"/>
          </p:cNvSpPr>
          <p:nvPr>
            <p:ph type="sldNum" sz="quarter" idx="11"/>
          </p:nvPr>
        </p:nvSpPr>
        <p:spPr/>
        <p:txBody>
          <a:bodyPr/>
          <a:lstStyle>
            <a:lvl1pPr>
              <a:defRPr/>
            </a:lvl1pPr>
          </a:lstStyle>
          <a:p>
            <a:pPr>
              <a:defRPr/>
            </a:pPr>
            <a:fld id="{43B76A13-8DF4-4369-9F46-7C4BD9D1404E}" type="slidenum">
              <a:rPr lang="ar-SA"/>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showMasterPhAnim="0" type="chart" preserve="1">
  <p:cSld name="Title and Chart">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5" name="Rectangle 3"/>
          <p:cNvSpPr>
            <a:spLocks noChangeArrowheads="1"/>
          </p:cNvSpPr>
          <p:nvPr/>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pic>
        <p:nvPicPr>
          <p:cNvPr id="6" name="Picture 11"/>
          <p:cNvPicPr>
            <a:picLocks noChangeAspect="1" noChangeArrowheads="1"/>
          </p:cNvPicPr>
          <p:nvPr/>
        </p:nvPicPr>
        <p:blipFill>
          <a:blip r:embed="rId2" cstate="print"/>
          <a:srcRect/>
          <a:stretch>
            <a:fillRect/>
          </a:stretch>
        </p:blipFill>
        <p:spPr bwMode="auto">
          <a:xfrm>
            <a:off x="76200" y="381000"/>
            <a:ext cx="914400" cy="717550"/>
          </a:xfrm>
          <a:prstGeom prst="rect">
            <a:avLst/>
          </a:prstGeom>
          <a:noFill/>
          <a:ln w="9525">
            <a:noFill/>
            <a:miter lim="800000"/>
            <a:headEnd/>
            <a:tailEnd/>
          </a:ln>
        </p:spPr>
      </p:pic>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343400"/>
          </a:xfrm>
        </p:spPr>
        <p:txBody>
          <a:bodyPr/>
          <a:lstStyle/>
          <a:p>
            <a:pPr lvl="0"/>
            <a:endParaRPr lang="en-US" noProof="0" smtClean="0"/>
          </a:p>
        </p:txBody>
      </p:sp>
      <p:sp>
        <p:nvSpPr>
          <p:cNvPr id="7" name="Rectangle 6"/>
          <p:cNvSpPr>
            <a:spLocks noGrp="1" noChangeArrowheads="1"/>
          </p:cNvSpPr>
          <p:nvPr>
            <p:ph type="dt" sz="half" idx="10"/>
          </p:nvPr>
        </p:nvSpPr>
        <p:spPr/>
        <p:txBody>
          <a:bodyPr/>
          <a:lstStyle>
            <a:lvl1pPr>
              <a:defRPr/>
            </a:lvl1pPr>
          </a:lstStyle>
          <a:p>
            <a:pPr>
              <a:defRPr/>
            </a:pPr>
            <a:r>
              <a:rPr lang="en-US"/>
              <a:t>Dr.Ravari</a:t>
            </a:r>
          </a:p>
        </p:txBody>
      </p:sp>
      <p:sp>
        <p:nvSpPr>
          <p:cNvPr id="8" name="Rectangle 8"/>
          <p:cNvSpPr>
            <a:spLocks noGrp="1" noChangeArrowheads="1"/>
          </p:cNvSpPr>
          <p:nvPr>
            <p:ph type="sldNum" sz="quarter" idx="11"/>
          </p:nvPr>
        </p:nvSpPr>
        <p:spPr/>
        <p:txBody>
          <a:bodyPr/>
          <a:lstStyle>
            <a:lvl1pPr>
              <a:defRPr/>
            </a:lvl1pPr>
          </a:lstStyle>
          <a:p>
            <a:pPr>
              <a:defRPr/>
            </a:pPr>
            <a:fld id="{1F0DCA85-1BC1-4E3D-B686-DDB7FA7B9494}" type="slidenum">
              <a:rPr lang="ar-SA"/>
              <a:pPr>
                <a:defRPr/>
              </a:pPr>
              <a:t>‹#›</a:t>
            </a:fld>
            <a:endParaRPr lang="en-US"/>
          </a:p>
        </p:txBody>
      </p:sp>
    </p:spTree>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57200" y="3848100"/>
            <a:ext cx="8229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dt" sz="half" idx="10"/>
          </p:nvPr>
        </p:nvSpPr>
        <p:spPr/>
        <p:txBody>
          <a:bodyPr/>
          <a:lstStyle>
            <a:lvl1pPr>
              <a:defRPr/>
            </a:lvl1pPr>
          </a:lstStyle>
          <a:p>
            <a:pPr>
              <a:defRPr/>
            </a:pPr>
            <a:r>
              <a:rPr lang="en-US"/>
              <a:t>Dr.Ravari</a:t>
            </a:r>
          </a:p>
        </p:txBody>
      </p:sp>
      <p:sp>
        <p:nvSpPr>
          <p:cNvPr id="7" name="Rectangle 8"/>
          <p:cNvSpPr>
            <a:spLocks noGrp="1" noChangeArrowheads="1"/>
          </p:cNvSpPr>
          <p:nvPr>
            <p:ph type="sldNum" sz="quarter" idx="11"/>
          </p:nvPr>
        </p:nvSpPr>
        <p:spPr/>
        <p:txBody>
          <a:bodyPr/>
          <a:lstStyle>
            <a:lvl1pPr>
              <a:defRPr/>
            </a:lvl1pPr>
          </a:lstStyle>
          <a:p>
            <a:pPr>
              <a:defRPr/>
            </a:pPr>
            <a:fld id="{02ED9A5B-921F-499F-ADC8-634F53110946}" type="slidenum">
              <a:rPr lang="ar-SA"/>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848100"/>
            <a:ext cx="8229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p:txBody>
          <a:bodyPr/>
          <a:lstStyle>
            <a:lvl1pPr>
              <a:defRPr/>
            </a:lvl1pPr>
          </a:lstStyle>
          <a:p>
            <a:pPr>
              <a:defRPr/>
            </a:pPr>
            <a:r>
              <a:rPr lang="en-US"/>
              <a:t>Dr.Ravari</a:t>
            </a:r>
          </a:p>
        </p:txBody>
      </p:sp>
      <p:sp>
        <p:nvSpPr>
          <p:cNvPr id="6" name="Rectangle 8"/>
          <p:cNvSpPr>
            <a:spLocks noGrp="1" noChangeArrowheads="1"/>
          </p:cNvSpPr>
          <p:nvPr>
            <p:ph type="sldNum" sz="quarter" idx="11"/>
          </p:nvPr>
        </p:nvSpPr>
        <p:spPr/>
        <p:txBody>
          <a:bodyPr/>
          <a:lstStyle>
            <a:lvl1pPr>
              <a:defRPr/>
            </a:lvl1pPr>
          </a:lstStyle>
          <a:p>
            <a:pPr>
              <a:defRPr/>
            </a:pPr>
            <a:fld id="{D91629C8-060E-43C0-B26A-546AA0CE2C59}" type="slidenum">
              <a:rPr lang="ar-SA"/>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p:txBody>
          <a:bodyPr/>
          <a:lstStyle>
            <a:lvl1pPr>
              <a:defRPr/>
            </a:lvl1pPr>
          </a:lstStyle>
          <a:p>
            <a:pPr>
              <a:defRPr/>
            </a:pPr>
            <a:r>
              <a:rPr lang="en-US"/>
              <a:t>Dr.Ravari</a:t>
            </a:r>
          </a:p>
        </p:txBody>
      </p:sp>
      <p:sp>
        <p:nvSpPr>
          <p:cNvPr id="5" name="Rectangle 8"/>
          <p:cNvSpPr>
            <a:spLocks noGrp="1" noChangeArrowheads="1"/>
          </p:cNvSpPr>
          <p:nvPr>
            <p:ph type="sldNum" sz="quarter" idx="11"/>
          </p:nvPr>
        </p:nvSpPr>
        <p:spPr/>
        <p:txBody>
          <a:bodyPr/>
          <a:lstStyle>
            <a:lvl1pPr>
              <a:defRPr/>
            </a:lvl1pPr>
          </a:lstStyle>
          <a:p>
            <a:pPr>
              <a:defRPr/>
            </a:pPr>
            <a:fld id="{0E051083-D387-4BA8-B7AA-2493EDD45EB7}" type="slidenum">
              <a:rPr lang="ar-SA"/>
              <a:pPr>
                <a:defRPr/>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p:txBody>
          <a:bodyPr/>
          <a:lstStyle>
            <a:lvl1pPr>
              <a:defRPr/>
            </a:lvl1pPr>
          </a:lstStyle>
          <a:p>
            <a:pPr>
              <a:defRPr/>
            </a:pPr>
            <a:r>
              <a:rPr lang="en-US"/>
              <a:t>Dr.Ravari</a:t>
            </a:r>
          </a:p>
        </p:txBody>
      </p:sp>
      <p:sp>
        <p:nvSpPr>
          <p:cNvPr id="3" name="Rectangle 8"/>
          <p:cNvSpPr>
            <a:spLocks noGrp="1" noChangeArrowheads="1"/>
          </p:cNvSpPr>
          <p:nvPr>
            <p:ph type="sldNum" sz="quarter" idx="11"/>
          </p:nvPr>
        </p:nvSpPr>
        <p:spPr/>
        <p:txBody>
          <a:bodyPr/>
          <a:lstStyle>
            <a:lvl1pPr>
              <a:defRPr/>
            </a:lvl1pPr>
          </a:lstStyle>
          <a:p>
            <a:pPr>
              <a:defRPr/>
            </a:pPr>
            <a:fld id="{FF703146-8D1B-4010-A091-CFA5AE4D56ED}" type="slidenum">
              <a:rPr lang="ar-SA"/>
              <a:pPr>
                <a:defRPr/>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Date Placeholder 3"/>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7797419-FB60-4FBD-AD11-EDB6B32A7318}" type="slidenum">
              <a:rPr lang="ar-SA"/>
              <a:pPr>
                <a:defRPr/>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Date Placeholder 2"/>
          <p:cNvSpPr txBox="1">
            <a:spLocks/>
          </p:cNvSpPr>
          <p:nvPr userDrawn="1"/>
        </p:nvSpPr>
        <p:spPr>
          <a:xfrm>
            <a:off x="74676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fa-IR" sz="1050" dirty="0">
                <a:solidFill>
                  <a:srgbClr val="000000"/>
                </a:solidFill>
              </a:rPr>
              <a:t> </a:t>
            </a:r>
            <a:r>
              <a:rPr lang="en-US" sz="1050" dirty="0">
                <a:solidFill>
                  <a:srgbClr val="000000"/>
                </a:solidFill>
              </a:rPr>
              <a:t> 2013</a:t>
            </a:r>
          </a:p>
        </p:txBody>
      </p:sp>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dirty="0"/>
          </a:p>
        </p:txBody>
      </p:sp>
      <p:sp>
        <p:nvSpPr>
          <p:cNvPr id="6" name="Date Placeholder 4"/>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7" name="Footer Placeholder 5"/>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2D3216F1-64E6-4191-9324-87FF0AAE1A14}" type="slidenum">
              <a:rPr lang="en-US"/>
              <a:pPr>
                <a:defRPr/>
              </a:pPr>
              <a:t>‹#›</a:t>
            </a:fld>
            <a:endParaRPr lang="en-US" dirty="0"/>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5" name="Rectangle 3"/>
          <p:cNvSpPr>
            <a:spLocks noChangeArrowheads="1"/>
          </p:cNvSpPr>
          <p:nvPr userDrawn="1"/>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pic>
        <p:nvPicPr>
          <p:cNvPr id="6" name="Picture 11"/>
          <p:cNvPicPr>
            <a:picLocks noChangeAspect="1" noChangeArrowheads="1"/>
          </p:cNvPicPr>
          <p:nvPr userDrawn="1"/>
        </p:nvPicPr>
        <p:blipFill>
          <a:blip r:embed="rId2" cstate="print"/>
          <a:srcRect/>
          <a:stretch>
            <a:fillRect/>
          </a:stretch>
        </p:blipFill>
        <p:spPr bwMode="auto">
          <a:xfrm>
            <a:off x="76200" y="381000"/>
            <a:ext cx="914400" cy="717550"/>
          </a:xfrm>
          <a:prstGeom prst="rect">
            <a:avLst/>
          </a:prstGeom>
          <a:noFill/>
          <a:ln w="9525">
            <a:noFill/>
            <a:miter lim="800000"/>
            <a:headEnd/>
            <a:tailEnd/>
          </a:ln>
        </p:spPr>
      </p:pic>
      <p:sp>
        <p:nvSpPr>
          <p:cNvPr id="68612" name="Rectangle 4"/>
          <p:cNvSpPr>
            <a:spLocks noGrp="1" noChangeArrowheads="1"/>
          </p:cNvSpPr>
          <p:nvPr>
            <p:ph type="ctrTitle"/>
          </p:nvPr>
        </p:nvSpPr>
        <p:spPr>
          <a:xfrm>
            <a:off x="685800" y="2130425"/>
            <a:ext cx="7772400" cy="1470025"/>
          </a:xfrm>
        </p:spPr>
        <p:txBody>
          <a:bodyPr/>
          <a:lstStyle>
            <a:lvl1pPr>
              <a:defRPr smtClean="0">
                <a:effectLst>
                  <a:outerShdw blurRad="38100" dist="38100" dir="2700000" algn="tl">
                    <a:srgbClr val="000000">
                      <a:alpha val="43137"/>
                    </a:srgbClr>
                  </a:outerShdw>
                </a:effectLst>
              </a:defRPr>
            </a:lvl1pPr>
          </a:lstStyle>
          <a:p>
            <a:r>
              <a:rPr lang="en-US" dirty="0" smtClean="0"/>
              <a:t>Click to edit Master title style</a:t>
            </a:r>
          </a:p>
        </p:txBody>
      </p:sp>
      <p:sp>
        <p:nvSpPr>
          <p:cNvPr id="68613" name="Rectangle 5"/>
          <p:cNvSpPr>
            <a:spLocks noGrp="1" noChangeArrowheads="1"/>
          </p:cNvSpPr>
          <p:nvPr>
            <p:ph type="subTitle" idx="1"/>
          </p:nvPr>
        </p:nvSpPr>
        <p:spPr>
          <a:xfrm>
            <a:off x="1371600" y="3886200"/>
            <a:ext cx="6400800" cy="1752600"/>
          </a:xfrm>
        </p:spPr>
        <p:txBody>
          <a:bodyPr/>
          <a:lstStyle>
            <a:lvl1pPr marL="0" indent="0" algn="ctr">
              <a:buFontTx/>
              <a:buNone/>
              <a:defRPr smtClean="0">
                <a:effectLst>
                  <a:outerShdw blurRad="38100" dist="38100" dir="2700000" algn="tl">
                    <a:srgbClr val="000000">
                      <a:alpha val="43137"/>
                    </a:srgbClr>
                  </a:outerShdw>
                </a:effectLst>
              </a:defRPr>
            </a:lvl1pPr>
          </a:lstStyle>
          <a:p>
            <a:r>
              <a:rPr lang="en-US" dirty="0" smtClean="0"/>
              <a:t>Click to edit Master subtitle style</a:t>
            </a:r>
          </a:p>
        </p:txBody>
      </p:sp>
      <p:sp>
        <p:nvSpPr>
          <p:cNvPr id="7" name="Rectangle 6"/>
          <p:cNvSpPr>
            <a:spLocks noGrp="1" noChangeArrowheads="1"/>
          </p:cNvSpPr>
          <p:nvPr>
            <p:ph type="dt" sz="half" idx="10"/>
          </p:nvPr>
        </p:nvSpPr>
        <p:spPr/>
        <p:txBody>
          <a:bodyPr/>
          <a:lstStyle>
            <a:lvl1pPr algn="l" rtl="0">
              <a:defRPr sz="1400"/>
            </a:lvl1pPr>
          </a:lstStyle>
          <a:p>
            <a:pPr>
              <a:defRPr/>
            </a:pPr>
            <a:r>
              <a:rPr lang="en-US">
                <a:solidFill>
                  <a:srgbClr val="FFFFFF"/>
                </a:solidFill>
              </a:rPr>
              <a:t>Dr.Ravari</a:t>
            </a:r>
          </a:p>
        </p:txBody>
      </p:sp>
      <p:sp>
        <p:nvSpPr>
          <p:cNvPr id="8" name="Slide Number Placeholder 7"/>
          <p:cNvSpPr>
            <a:spLocks noGrp="1" noChangeArrowheads="1"/>
          </p:cNvSpPr>
          <p:nvPr>
            <p:ph type="sldNum" sz="quarter" idx="11"/>
          </p:nvPr>
        </p:nvSpPr>
        <p:spPr>
          <a:xfrm>
            <a:off x="6248400" y="6019800"/>
            <a:ext cx="2133600" cy="476250"/>
          </a:xfrm>
          <a:prstGeom prst="rect">
            <a:avLst/>
          </a:prstGeom>
        </p:spPr>
        <p:txBody>
          <a:bodyPr/>
          <a:lstStyle>
            <a:lvl1pPr rtl="0">
              <a:defRPr sz="1400"/>
            </a:lvl1pPr>
          </a:lstStyle>
          <a:p>
            <a:pPr fontAlgn="base">
              <a:spcBef>
                <a:spcPct val="0"/>
              </a:spcBef>
              <a:spcAft>
                <a:spcPct val="0"/>
              </a:spcAft>
              <a:defRPr/>
            </a:pPr>
            <a:fld id="{52DC590B-6206-4F3A-A65C-14BC1AC79B19}"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solidFill>
            <a:srgbClr val="3333CC"/>
          </a:solidFill>
          <a:ln>
            <a:solidFill>
              <a:schemeClr val="accent2">
                <a:lumMod val="50000"/>
              </a:schemeClr>
            </a:solidFill>
          </a:ln>
        </p:spPr>
        <p:txBody>
          <a:bodyPr/>
          <a:lstStyle>
            <a:lvl1pPr>
              <a:defRPr>
                <a:effectLst>
                  <a:outerShdw blurRad="38100" dist="38100" dir="2700000" algn="tl">
                    <a:srgbClr val="000000">
                      <a:alpha val="43137"/>
                    </a:srgbClr>
                  </a:outerShdw>
                </a:effectLst>
              </a:defRPr>
            </a:lvl1pPr>
            <a:lvl2pPr>
              <a:defRPr>
                <a:effectLst>
                  <a:outerShdw blurRad="38100" dist="38100" dir="2700000" algn="tl">
                    <a:srgbClr val="000000">
                      <a:alpha val="43137"/>
                    </a:srgbClr>
                  </a:outerShdw>
                </a:effectLst>
              </a:defRPr>
            </a:lvl2pPr>
            <a:lvl3pPr>
              <a:defRPr>
                <a:effectLst>
                  <a:outerShdw blurRad="38100" dist="38100" dir="2700000" algn="tl">
                    <a:srgbClr val="000000">
                      <a:alpha val="43137"/>
                    </a:srgbClr>
                  </a:outerShdw>
                </a:effectLst>
              </a:defRPr>
            </a:lvl3pPr>
            <a:lvl4pPr>
              <a:defRPr>
                <a:effectLst>
                  <a:outerShdw blurRad="38100" dist="38100" dir="2700000" algn="tl">
                    <a:srgbClr val="000000">
                      <a:alpha val="43137"/>
                    </a:srgbClr>
                  </a:outerShdw>
                </a:effectLst>
              </a:defRPr>
            </a:lvl4pPr>
            <a:lvl5pPr>
              <a:defRPr>
                <a:effectLst>
                  <a:outerShdw blurRad="38100" dist="38100" dir="2700000" algn="tl">
                    <a:srgbClr val="000000">
                      <a:alpha val="43137"/>
                    </a:srgbClr>
                  </a:outerShdw>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dt" sz="half" idx="10"/>
          </p:nvPr>
        </p:nvSpPr>
        <p:spPr/>
        <p:txBody>
          <a:bodyPr/>
          <a:lstStyle>
            <a:lvl1pPr>
              <a:defRPr sz="1100">
                <a:solidFill>
                  <a:schemeClr val="bg1"/>
                </a:solidFill>
              </a:defRPr>
            </a:lvl1pPr>
          </a:lstStyle>
          <a:p>
            <a:pPr>
              <a:defRPr/>
            </a:pPr>
            <a:r>
              <a:rPr lang="en-US">
                <a:solidFill>
                  <a:srgbClr val="FFFFFF"/>
                </a:solidFill>
              </a:rPr>
              <a:t>Dr.Ravari</a:t>
            </a:r>
          </a:p>
        </p:txBody>
      </p:sp>
      <p:sp>
        <p:nvSpPr>
          <p:cNvPr id="5" name="Rectangle 8"/>
          <p:cNvSpPr>
            <a:spLocks noGrp="1" noChangeArrowheads="1"/>
          </p:cNvSpPr>
          <p:nvPr>
            <p:ph type="sldNum" sz="quarter" idx="11"/>
          </p:nvPr>
        </p:nvSpPr>
        <p:spPr>
          <a:xfrm>
            <a:off x="6248400" y="6019800"/>
            <a:ext cx="2133600" cy="476250"/>
          </a:xfrm>
          <a:prstGeom prst="rect">
            <a:avLst/>
          </a:prstGeom>
        </p:spPr>
        <p:txBody>
          <a:bodyPr/>
          <a:lstStyle>
            <a:lvl1pPr>
              <a:defRPr sz="1050">
                <a:solidFill>
                  <a:schemeClr val="bg1"/>
                </a:solidFill>
              </a:defRPr>
            </a:lvl1pPr>
          </a:lstStyle>
          <a:p>
            <a:pPr fontAlgn="base">
              <a:spcBef>
                <a:spcPct val="0"/>
              </a:spcBef>
              <a:spcAft>
                <a:spcPct val="0"/>
              </a:spcAft>
              <a:defRPr/>
            </a:pPr>
            <a:endParaRPr lang="en-US">
              <a:solidFill>
                <a:srgbClr val="FFFFFF"/>
              </a:solidFill>
            </a:endParaRPr>
          </a:p>
        </p:txBody>
      </p:sp>
    </p:spTree>
  </p:cSld>
  <p:clrMapOvr>
    <a:masterClrMapping/>
  </p:clrMapOvr>
  <p:transition>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6200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xfrm>
            <a:off x="457200" y="6457950"/>
            <a:ext cx="2133600" cy="247650"/>
          </a:xfrm>
        </p:spPr>
        <p:txBody>
          <a:bodyPr/>
          <a:lstStyle>
            <a:lvl1pPr>
              <a:defRPr/>
            </a:lvl1pPr>
          </a:lstStyle>
          <a:p>
            <a:pPr>
              <a:defRPr/>
            </a:pPr>
            <a:r>
              <a:rPr lang="en-US">
                <a:solidFill>
                  <a:srgbClr val="FFFFFF"/>
                </a:solidFill>
              </a:rPr>
              <a:t>Dr.Ravari</a:t>
            </a:r>
          </a:p>
        </p:txBody>
      </p:sp>
    </p:spTree>
  </p:cSld>
  <p:clrMapOvr>
    <a:masterClrMapping/>
  </p:clrMapOvr>
  <p:transition>
    <p:split orient="vert"/>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noChangeArrowheads="1"/>
          </p:cNvSpPr>
          <p:nvPr>
            <p:ph type="sldNum" sz="quarter" idx="10"/>
          </p:nvPr>
        </p:nvSpPr>
        <p:spPr>
          <a:xfrm>
            <a:off x="6248400" y="6019800"/>
            <a:ext cx="2133600" cy="476250"/>
          </a:xfrm>
          <a:prstGeom prst="rect">
            <a:avLst/>
          </a:prstGeom>
        </p:spPr>
        <p:txBody>
          <a:bodyPr/>
          <a:lstStyle>
            <a:lvl1pPr>
              <a:defRPr/>
            </a:lvl1pPr>
          </a:lstStyle>
          <a:p>
            <a:pPr fontAlgn="base">
              <a:spcBef>
                <a:spcPct val="0"/>
              </a:spcBef>
              <a:spcAft>
                <a:spcPct val="0"/>
              </a:spcAft>
              <a:defRPr/>
            </a:pPr>
            <a:fld id="{994F1ECD-BE34-4E97-8204-46DEEEB1FE82}"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noChangeArrowheads="1"/>
          </p:cNvSpPr>
          <p:nvPr>
            <p:ph type="sldNum" sz="quarter" idx="10"/>
          </p:nvPr>
        </p:nvSpPr>
        <p:spPr>
          <a:xfrm>
            <a:off x="6248400" y="6019800"/>
            <a:ext cx="2133600" cy="476250"/>
          </a:xfrm>
          <a:prstGeom prst="rect">
            <a:avLst/>
          </a:prstGeom>
        </p:spPr>
        <p:txBody>
          <a:bodyPr/>
          <a:lstStyle>
            <a:lvl1pPr>
              <a:defRPr/>
            </a:lvl1pPr>
          </a:lstStyle>
          <a:p>
            <a:pPr fontAlgn="base">
              <a:spcBef>
                <a:spcPct val="0"/>
              </a:spcBef>
              <a:spcAft>
                <a:spcPct val="0"/>
              </a:spcAft>
              <a:defRPr/>
            </a:pPr>
            <a:fld id="{8AC637F6-6160-4CE0-A313-AC319B07D20E}"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6200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xfrm>
            <a:off x="457200" y="6457950"/>
            <a:ext cx="2133600" cy="247650"/>
          </a:xfrm>
        </p:spPr>
        <p:txBody>
          <a:bodyPr/>
          <a:lstStyle>
            <a:lvl1pPr>
              <a:defRPr/>
            </a:lvl1pPr>
          </a:lstStyle>
          <a:p>
            <a:pPr>
              <a:defRPr/>
            </a:pPr>
            <a:r>
              <a:rPr lang="en-US">
                <a:solidFill>
                  <a:srgbClr val="FFFFFF"/>
                </a:solidFill>
              </a:rPr>
              <a:t>Dr.Ravari</a:t>
            </a:r>
          </a:p>
        </p:txBody>
      </p:sp>
    </p:spTree>
  </p:cSld>
  <p:clrMapOvr>
    <a:masterClrMapping/>
  </p:clrMapOvr>
  <p:transition>
    <p:split orient="vert"/>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
        <p:nvSpPr>
          <p:cNvPr id="4" name="Rectangle 8"/>
          <p:cNvSpPr>
            <a:spLocks noGrp="1" noChangeArrowheads="1"/>
          </p:cNvSpPr>
          <p:nvPr>
            <p:ph type="sldNum" sz="quarter" idx="11"/>
          </p:nvPr>
        </p:nvSpPr>
        <p:spPr>
          <a:xfrm>
            <a:off x="6248400" y="6019800"/>
            <a:ext cx="2133600" cy="476250"/>
          </a:xfrm>
          <a:prstGeom prst="rect">
            <a:avLst/>
          </a:prstGeom>
        </p:spPr>
        <p:txBody>
          <a:bodyPr/>
          <a:lstStyle>
            <a:lvl1pPr>
              <a:defRPr/>
            </a:lvl1pPr>
          </a:lstStyle>
          <a:p>
            <a:pPr fontAlgn="base">
              <a:spcBef>
                <a:spcPct val="0"/>
              </a:spcBef>
              <a:spcAft>
                <a:spcPct val="0"/>
              </a:spcAft>
              <a:defRPr/>
            </a:pPr>
            <a:fld id="{BD6D217B-C11D-4855-9AC9-CA31E9749521}"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plit orient="vert"/>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
        <p:nvSpPr>
          <p:cNvPr id="6" name="Rectangle 8"/>
          <p:cNvSpPr>
            <a:spLocks noGrp="1" noChangeArrowheads="1"/>
          </p:cNvSpPr>
          <p:nvPr>
            <p:ph type="sldNum" sz="quarter" idx="11"/>
          </p:nvPr>
        </p:nvSpPr>
        <p:spPr>
          <a:xfrm>
            <a:off x="6248400" y="6019800"/>
            <a:ext cx="2133600" cy="476250"/>
          </a:xfrm>
          <a:prstGeom prst="rect">
            <a:avLst/>
          </a:prstGeom>
        </p:spPr>
        <p:txBody>
          <a:bodyPr/>
          <a:lstStyle>
            <a:lvl1pPr>
              <a:defRPr/>
            </a:lvl1pPr>
          </a:lstStyle>
          <a:p>
            <a:pPr fontAlgn="base">
              <a:spcBef>
                <a:spcPct val="0"/>
              </a:spcBef>
              <a:spcAft>
                <a:spcPct val="0"/>
              </a:spcAft>
              <a:defRPr/>
            </a:pPr>
            <a:fld id="{B5F409AF-7496-44D7-987C-5E456D606800}"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
        <p:nvSpPr>
          <p:cNvPr id="6" name="Rectangle 8"/>
          <p:cNvSpPr>
            <a:spLocks noGrp="1" noChangeArrowheads="1"/>
          </p:cNvSpPr>
          <p:nvPr>
            <p:ph type="sldNum" sz="quarter" idx="11"/>
          </p:nvPr>
        </p:nvSpPr>
        <p:spPr>
          <a:xfrm>
            <a:off x="6248400" y="6019800"/>
            <a:ext cx="2133600" cy="476250"/>
          </a:xfrm>
          <a:prstGeom prst="rect">
            <a:avLst/>
          </a:prstGeom>
        </p:spPr>
        <p:txBody>
          <a:bodyPr/>
          <a:lstStyle>
            <a:lvl1pPr>
              <a:defRPr/>
            </a:lvl1pPr>
          </a:lstStyle>
          <a:p>
            <a:pPr fontAlgn="base">
              <a:spcBef>
                <a:spcPct val="0"/>
              </a:spcBef>
              <a:spcAft>
                <a:spcPct val="0"/>
              </a:spcAft>
              <a:defRPr/>
            </a:pPr>
            <a:fld id="{7D833632-35EB-41A3-AF25-D23A9F486C9F}"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Tree>
  </p:cSld>
  <p:clrMapOvr>
    <a:masterClrMapping/>
  </p:clrMapOvr>
  <p:transition>
    <p:split orient="vert"/>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0198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noChangeArrowheads="1"/>
          </p:cNvSpPr>
          <p:nvPr>
            <p:ph type="sldNum" sz="quarter" idx="10"/>
          </p:nvPr>
        </p:nvSpPr>
        <p:spPr>
          <a:xfrm>
            <a:off x="6248400" y="6019800"/>
            <a:ext cx="2133600" cy="476250"/>
          </a:xfrm>
          <a:prstGeom prst="rect">
            <a:avLst/>
          </a:prstGeom>
        </p:spPr>
        <p:txBody>
          <a:bodyPr/>
          <a:lstStyle>
            <a:lvl1pPr>
              <a:defRPr/>
            </a:lvl1pPr>
          </a:lstStyle>
          <a:p>
            <a:pPr fontAlgn="base">
              <a:spcBef>
                <a:spcPct val="0"/>
              </a:spcBef>
              <a:spcAft>
                <a:spcPct val="0"/>
              </a:spcAft>
              <a:defRPr/>
            </a:pPr>
            <a:fld id="{3F4D78BE-8248-4C96-9F9F-97B594A4C70E}"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343400"/>
          </a:xfrm>
        </p:spPr>
        <p:txBody>
          <a:bodyPr/>
          <a:lstStyle/>
          <a:p>
            <a:pPr lvl="0"/>
            <a:endParaRPr lang="en-US" noProof="0" smtClean="0"/>
          </a:p>
        </p:txBody>
      </p:sp>
      <p:sp>
        <p:nvSpPr>
          <p:cNvPr id="4"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
        <p:nvSpPr>
          <p:cNvPr id="5" name="Rectangle 8"/>
          <p:cNvSpPr>
            <a:spLocks noGrp="1" noChangeArrowheads="1"/>
          </p:cNvSpPr>
          <p:nvPr>
            <p:ph type="sldNum" sz="quarter" idx="11"/>
          </p:nvPr>
        </p:nvSpPr>
        <p:spPr>
          <a:xfrm>
            <a:off x="6248400" y="6019800"/>
            <a:ext cx="2133600" cy="476250"/>
          </a:xfrm>
          <a:prstGeom prst="rect">
            <a:avLst/>
          </a:prstGeom>
        </p:spPr>
        <p:txBody>
          <a:bodyPr/>
          <a:lstStyle>
            <a:lvl1pPr>
              <a:defRPr/>
            </a:lvl1pPr>
          </a:lstStyle>
          <a:p>
            <a:pPr fontAlgn="base">
              <a:spcBef>
                <a:spcPct val="0"/>
              </a:spcBef>
              <a:spcAft>
                <a:spcPct val="0"/>
              </a:spcAft>
              <a:defRPr/>
            </a:pPr>
            <a:fld id="{74859574-B62B-4847-9CD1-49C4AF751A01}"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
        <p:nvSpPr>
          <p:cNvPr id="4" name="Rectangle 8"/>
          <p:cNvSpPr>
            <a:spLocks noGrp="1" noChangeArrowheads="1"/>
          </p:cNvSpPr>
          <p:nvPr>
            <p:ph type="sldNum" sz="quarter" idx="11"/>
          </p:nvPr>
        </p:nvSpPr>
        <p:spPr>
          <a:xfrm>
            <a:off x="6248400" y="601980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FAEEFDF2-783D-406D-BA96-1DAD910C686D}"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
        <p:nvSpPr>
          <p:cNvPr id="3" name="Rectangle 7"/>
          <p:cNvSpPr>
            <a:spLocks noGrp="1" noChangeArrowheads="1"/>
          </p:cNvSpPr>
          <p:nvPr>
            <p:ph type="ftr" sz="quarter" idx="11"/>
          </p:nvPr>
        </p:nvSpPr>
        <p:spPr>
          <a:xfrm>
            <a:off x="3124200" y="6305550"/>
            <a:ext cx="2895600" cy="476250"/>
          </a:xfrm>
          <a:prstGeom prst="rect">
            <a:avLst/>
          </a:prstGeom>
        </p:spPr>
        <p:txBody>
          <a:bodyPr/>
          <a:lstStyle>
            <a:lvl1pPr>
              <a:defRPr>
                <a:solidFill>
                  <a:schemeClr val="bg1"/>
                </a:solidFill>
              </a:defRPr>
            </a:lvl1pPr>
          </a:lstStyle>
          <a:p>
            <a:pPr fontAlgn="base">
              <a:spcBef>
                <a:spcPct val="0"/>
              </a:spcBef>
              <a:spcAft>
                <a:spcPct val="0"/>
              </a:spcAft>
              <a:defRPr/>
            </a:pPr>
            <a:r>
              <a:rPr lang="en-US">
                <a:solidFill>
                  <a:srgbClr val="FFFFFF"/>
                </a:solidFill>
              </a:rPr>
              <a:t>WBW 2007</a:t>
            </a:r>
          </a:p>
        </p:txBody>
      </p:sp>
      <p:sp>
        <p:nvSpPr>
          <p:cNvPr id="4" name="Rectangle 8"/>
          <p:cNvSpPr>
            <a:spLocks noGrp="1" noChangeArrowheads="1"/>
          </p:cNvSpPr>
          <p:nvPr>
            <p:ph type="sldNum" sz="quarter" idx="12"/>
          </p:nvPr>
        </p:nvSpPr>
        <p:spPr>
          <a:xfrm>
            <a:off x="6248400" y="6019800"/>
            <a:ext cx="2133600" cy="476250"/>
          </a:xfrm>
          <a:prstGeom prst="rect">
            <a:avLst/>
          </a:prstGeom>
        </p:spPr>
        <p:txBody>
          <a:bodyPr/>
          <a:lstStyle>
            <a:lvl1pPr>
              <a:defRPr/>
            </a:lvl1pPr>
          </a:lstStyle>
          <a:p>
            <a:pPr fontAlgn="base">
              <a:spcBef>
                <a:spcPct val="0"/>
              </a:spcBef>
              <a:spcAft>
                <a:spcPct val="0"/>
              </a:spcAft>
              <a:defRPr/>
            </a:pPr>
            <a:fld id="{962A2245-423A-4B8C-8EEA-B0B8CB2A19EA}"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Tree>
  </p:cSld>
  <p:clrMapOvr>
    <a:masterClrMapping/>
  </p:clrMapOvr>
  <p:transition>
    <p:split orient="vert"/>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5" name="Rectangle 3"/>
          <p:cNvSpPr>
            <a:spLocks noChangeArrowheads="1"/>
          </p:cNvSpPr>
          <p:nvPr userDrawn="1"/>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pic>
        <p:nvPicPr>
          <p:cNvPr id="6" name="Picture 11"/>
          <p:cNvPicPr>
            <a:picLocks noChangeAspect="1" noChangeArrowheads="1"/>
          </p:cNvPicPr>
          <p:nvPr userDrawn="1"/>
        </p:nvPicPr>
        <p:blipFill>
          <a:blip r:embed="rId2" cstate="print"/>
          <a:srcRect/>
          <a:stretch>
            <a:fillRect/>
          </a:stretch>
        </p:blipFill>
        <p:spPr bwMode="auto">
          <a:xfrm>
            <a:off x="76200" y="381000"/>
            <a:ext cx="914400" cy="717550"/>
          </a:xfrm>
          <a:prstGeom prst="rect">
            <a:avLst/>
          </a:prstGeom>
          <a:noFill/>
          <a:ln w="9525">
            <a:noFill/>
            <a:miter lim="800000"/>
            <a:headEnd/>
            <a:tailEnd/>
          </a:ln>
        </p:spPr>
      </p:pic>
      <p:sp>
        <p:nvSpPr>
          <p:cNvPr id="68612" name="Rectangle 4"/>
          <p:cNvSpPr>
            <a:spLocks noGrp="1" noChangeArrowheads="1"/>
          </p:cNvSpPr>
          <p:nvPr>
            <p:ph type="ctrTitle"/>
          </p:nvPr>
        </p:nvSpPr>
        <p:spPr>
          <a:xfrm>
            <a:off x="685800" y="2130425"/>
            <a:ext cx="7772400" cy="1470025"/>
          </a:xfrm>
        </p:spPr>
        <p:txBody>
          <a:bodyPr/>
          <a:lstStyle>
            <a:lvl1pPr>
              <a:defRPr smtClean="0">
                <a:effectLst>
                  <a:outerShdw blurRad="38100" dist="38100" dir="2700000" algn="tl">
                    <a:srgbClr val="000000">
                      <a:alpha val="43137"/>
                    </a:srgbClr>
                  </a:outerShdw>
                </a:effectLst>
              </a:defRPr>
            </a:lvl1pPr>
          </a:lstStyle>
          <a:p>
            <a:r>
              <a:rPr lang="en-US" dirty="0" smtClean="0"/>
              <a:t>Click to edit Master title style</a:t>
            </a:r>
          </a:p>
        </p:txBody>
      </p:sp>
      <p:sp>
        <p:nvSpPr>
          <p:cNvPr id="68613" name="Rectangle 5"/>
          <p:cNvSpPr>
            <a:spLocks noGrp="1" noChangeArrowheads="1"/>
          </p:cNvSpPr>
          <p:nvPr>
            <p:ph type="subTitle" idx="1"/>
          </p:nvPr>
        </p:nvSpPr>
        <p:spPr>
          <a:xfrm>
            <a:off x="1371600" y="3886200"/>
            <a:ext cx="6400800" cy="1752600"/>
          </a:xfrm>
        </p:spPr>
        <p:txBody>
          <a:bodyPr/>
          <a:lstStyle>
            <a:lvl1pPr marL="0" indent="0" algn="ctr">
              <a:buFontTx/>
              <a:buNone/>
              <a:defRPr smtClean="0">
                <a:effectLst>
                  <a:outerShdw blurRad="38100" dist="38100" dir="2700000" algn="tl">
                    <a:srgbClr val="000000">
                      <a:alpha val="43137"/>
                    </a:srgbClr>
                  </a:outerShdw>
                </a:effectLst>
              </a:defRPr>
            </a:lvl1pPr>
          </a:lstStyle>
          <a:p>
            <a:r>
              <a:rPr lang="en-US" dirty="0" smtClean="0"/>
              <a:t>Click to edit Master subtitle style</a:t>
            </a:r>
          </a:p>
        </p:txBody>
      </p:sp>
      <p:sp>
        <p:nvSpPr>
          <p:cNvPr id="7" name="Rectangle 6"/>
          <p:cNvSpPr>
            <a:spLocks noGrp="1" noChangeArrowheads="1"/>
          </p:cNvSpPr>
          <p:nvPr>
            <p:ph type="dt" sz="half" idx="10"/>
          </p:nvPr>
        </p:nvSpPr>
        <p:spPr/>
        <p:txBody>
          <a:bodyPr/>
          <a:lstStyle>
            <a:lvl1pPr algn="l" rtl="0">
              <a:defRPr sz="1400"/>
            </a:lvl1pPr>
          </a:lstStyle>
          <a:p>
            <a:pPr>
              <a:defRPr/>
            </a:pPr>
            <a:r>
              <a:rPr lang="en-US">
                <a:solidFill>
                  <a:srgbClr val="FFFFFF"/>
                </a:solidFill>
              </a:rPr>
              <a:t>Dr.Ravari</a:t>
            </a:r>
          </a:p>
        </p:txBody>
      </p:sp>
      <p:sp>
        <p:nvSpPr>
          <p:cNvPr id="8" name="Rectangle 7"/>
          <p:cNvSpPr>
            <a:spLocks noGrp="1" noChangeArrowheads="1"/>
          </p:cNvSpPr>
          <p:nvPr>
            <p:ph type="sldNum" sz="quarter" idx="11"/>
          </p:nvPr>
        </p:nvSpPr>
        <p:spPr/>
        <p:txBody>
          <a:bodyPr/>
          <a:lstStyle>
            <a:lvl1pPr rtl="0">
              <a:defRPr sz="1400"/>
            </a:lvl1pPr>
          </a:lstStyle>
          <a:p>
            <a:pPr>
              <a:defRPr/>
            </a:pPr>
            <a:fld id="{2724E2C6-089E-4D3F-9C3E-FF44F1402ECD}"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solidFill>
            <a:srgbClr val="3333CC"/>
          </a:solidFill>
          <a:ln>
            <a:solidFill>
              <a:schemeClr val="accent2">
                <a:lumMod val="50000"/>
              </a:schemeClr>
            </a:solidFill>
          </a:ln>
        </p:spPr>
        <p:txBody>
          <a:bodyPr/>
          <a:lstStyle>
            <a:lvl1pPr>
              <a:defRPr>
                <a:effectLst>
                  <a:outerShdw blurRad="38100" dist="38100" dir="2700000" algn="tl">
                    <a:srgbClr val="000000">
                      <a:alpha val="43137"/>
                    </a:srgbClr>
                  </a:outerShdw>
                </a:effectLst>
              </a:defRPr>
            </a:lvl1pPr>
            <a:lvl2pPr>
              <a:defRPr>
                <a:effectLst>
                  <a:outerShdw blurRad="38100" dist="38100" dir="2700000" algn="tl">
                    <a:srgbClr val="000000">
                      <a:alpha val="43137"/>
                    </a:srgbClr>
                  </a:outerShdw>
                </a:effectLst>
              </a:defRPr>
            </a:lvl2pPr>
            <a:lvl3pPr>
              <a:defRPr>
                <a:effectLst>
                  <a:outerShdw blurRad="38100" dist="38100" dir="2700000" algn="tl">
                    <a:srgbClr val="000000">
                      <a:alpha val="43137"/>
                    </a:srgbClr>
                  </a:outerShdw>
                </a:effectLst>
              </a:defRPr>
            </a:lvl3pPr>
            <a:lvl4pPr>
              <a:defRPr>
                <a:effectLst>
                  <a:outerShdw blurRad="38100" dist="38100" dir="2700000" algn="tl">
                    <a:srgbClr val="000000">
                      <a:alpha val="43137"/>
                    </a:srgbClr>
                  </a:outerShdw>
                </a:effectLst>
              </a:defRPr>
            </a:lvl4pPr>
            <a:lvl5pPr>
              <a:defRPr>
                <a:effectLst>
                  <a:outerShdw blurRad="38100" dist="38100" dir="2700000" algn="tl">
                    <a:srgbClr val="000000">
                      <a:alpha val="43137"/>
                    </a:srgbClr>
                  </a:outerShdw>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dt" sz="half" idx="10"/>
          </p:nvPr>
        </p:nvSpPr>
        <p:spPr/>
        <p:txBody>
          <a:bodyPr/>
          <a:lstStyle>
            <a:lvl1pPr>
              <a:defRPr sz="1100">
                <a:solidFill>
                  <a:schemeClr val="bg1"/>
                </a:solidFill>
              </a:defRPr>
            </a:lvl1pPr>
          </a:lstStyle>
          <a:p>
            <a:pPr>
              <a:defRPr/>
            </a:pPr>
            <a:r>
              <a:rPr lang="en-US">
                <a:solidFill>
                  <a:srgbClr val="FFFFFF"/>
                </a:solidFill>
              </a:rPr>
              <a:t>Dr.Ravari</a:t>
            </a:r>
          </a:p>
        </p:txBody>
      </p:sp>
      <p:sp>
        <p:nvSpPr>
          <p:cNvPr id="5" name="Rectangle 8"/>
          <p:cNvSpPr>
            <a:spLocks noGrp="1" noChangeArrowheads="1"/>
          </p:cNvSpPr>
          <p:nvPr>
            <p:ph type="sldNum" sz="quarter" idx="11"/>
          </p:nvPr>
        </p:nvSpPr>
        <p:spPr/>
        <p:txBody>
          <a:bodyPr/>
          <a:lstStyle>
            <a:lvl1pPr>
              <a:defRPr sz="1050">
                <a:solidFill>
                  <a:schemeClr val="bg1"/>
                </a:solidFill>
              </a:defRPr>
            </a:lvl1pPr>
          </a:lstStyle>
          <a:p>
            <a:pPr>
              <a:defRPr/>
            </a:pPr>
            <a:r>
              <a:rPr lang="en-US">
                <a:solidFill>
                  <a:srgbClr val="FFFFFF"/>
                </a:solidFill>
              </a:rPr>
              <a:t>Dr. </a:t>
            </a:r>
            <a:r>
              <a:rPr lang="en-US" err="1">
                <a:solidFill>
                  <a:srgbClr val="FFFFFF"/>
                </a:solidFill>
              </a:rPr>
              <a:t>Ravari</a:t>
            </a:r>
            <a:r>
              <a:rPr lang="en-US">
                <a:solidFill>
                  <a:srgbClr val="FFFFFF"/>
                </a:solidFill>
              </a:rPr>
              <a:t> 2012 </a:t>
            </a: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5" name="Rectangle 8"/>
          <p:cNvSpPr>
            <a:spLocks noGrp="1" noChangeArrowheads="1"/>
          </p:cNvSpPr>
          <p:nvPr>
            <p:ph type="sldNum" sz="quarter" idx="11"/>
          </p:nvPr>
        </p:nvSpPr>
        <p:spPr>
          <a:ln/>
        </p:spPr>
        <p:txBody>
          <a:bodyPr/>
          <a:lstStyle>
            <a:lvl1pPr>
              <a:defRPr/>
            </a:lvl1pPr>
          </a:lstStyle>
          <a:p>
            <a:pPr>
              <a:defRPr/>
            </a:pPr>
            <a:fld id="{1AB7750A-ACD2-4B33-8E26-EBE4610844CB}"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6" name="Rectangle 8"/>
          <p:cNvSpPr>
            <a:spLocks noGrp="1" noChangeArrowheads="1"/>
          </p:cNvSpPr>
          <p:nvPr>
            <p:ph type="sldNum" sz="quarter" idx="11"/>
          </p:nvPr>
        </p:nvSpPr>
        <p:spPr>
          <a:ln/>
        </p:spPr>
        <p:txBody>
          <a:bodyPr/>
          <a:lstStyle>
            <a:lvl1pPr>
              <a:defRPr/>
            </a:lvl1pPr>
          </a:lstStyle>
          <a:p>
            <a:pPr>
              <a:defRPr/>
            </a:pPr>
            <a:fld id="{EE244CFB-E1AB-45DB-A4F9-4587A00CBDFE}"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6200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xfrm>
            <a:off x="457200" y="6457950"/>
            <a:ext cx="2133600" cy="247650"/>
          </a:xfrm>
        </p:spPr>
        <p:txBody>
          <a:bodyPr/>
          <a:lstStyle>
            <a:lvl1pPr>
              <a:defRPr/>
            </a:lvl1pPr>
          </a:lstStyle>
          <a:p>
            <a:pPr>
              <a:defRPr/>
            </a:pPr>
            <a:r>
              <a:rPr lang="en-US">
                <a:solidFill>
                  <a:srgbClr val="FFFFFF"/>
                </a:solidFill>
              </a:rPr>
              <a:t>Dr.Ravari</a:t>
            </a:r>
          </a:p>
        </p:txBody>
      </p:sp>
      <p:sp>
        <p:nvSpPr>
          <p:cNvPr id="8" name="Rectangle 7"/>
          <p:cNvSpPr>
            <a:spLocks noGrp="1" noChangeArrowheads="1"/>
          </p:cNvSpPr>
          <p:nvPr>
            <p:ph type="sldNum" sz="quarter" idx="11"/>
          </p:nvPr>
        </p:nvSpPr>
        <p:spPr/>
        <p:txBody>
          <a:bodyPr/>
          <a:lstStyle>
            <a:lvl1pPr>
              <a:defRPr/>
            </a:lvl1pPr>
          </a:lstStyle>
          <a:p>
            <a:pPr>
              <a:defRPr/>
            </a:pPr>
            <a:fld id="{83BEE62B-137D-46D9-BFA8-D405D6BB6710}"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txBox="1">
            <a:spLocks/>
          </p:cNvSpPr>
          <p:nvPr userDrawn="1"/>
        </p:nvSpPr>
        <p:spPr>
          <a:xfrm>
            <a:off x="76962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en-US" sz="1050" dirty="0">
                <a:solidFill>
                  <a:srgbClr val="000000"/>
                </a:solidFill>
              </a:rPr>
              <a:t> 2012</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
          <p:cNvSpPr txBox="1">
            <a:spLocks/>
          </p:cNvSpPr>
          <p:nvPr userDrawn="1"/>
        </p:nvSpPr>
        <p:spPr>
          <a:xfrm>
            <a:off x="76962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en-US" sz="1050" dirty="0">
                <a:solidFill>
                  <a:srgbClr val="000000"/>
                </a:solidFill>
              </a:rPr>
              <a:t> 2012</a:t>
            </a: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6" name="Rectangle 8"/>
          <p:cNvSpPr>
            <a:spLocks noGrp="1" noChangeArrowheads="1"/>
          </p:cNvSpPr>
          <p:nvPr>
            <p:ph type="sldNum" sz="quarter" idx="11"/>
          </p:nvPr>
        </p:nvSpPr>
        <p:spPr>
          <a:ln/>
        </p:spPr>
        <p:txBody>
          <a:bodyPr/>
          <a:lstStyle>
            <a:lvl1pPr>
              <a:defRPr/>
            </a:lvl1pPr>
          </a:lstStyle>
          <a:p>
            <a:pPr>
              <a:defRPr/>
            </a:pPr>
            <a:fld id="{8130CA55-28E9-4647-B9BE-D02FD7C9CC78}"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plit orient="vert"/>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6" name="Rectangle 8"/>
          <p:cNvSpPr>
            <a:spLocks noGrp="1" noChangeArrowheads="1"/>
          </p:cNvSpPr>
          <p:nvPr>
            <p:ph type="sldNum" sz="quarter" idx="11"/>
          </p:nvPr>
        </p:nvSpPr>
        <p:spPr>
          <a:ln/>
        </p:spPr>
        <p:txBody>
          <a:bodyPr/>
          <a:lstStyle>
            <a:lvl1pPr>
              <a:defRPr/>
            </a:lvl1pPr>
          </a:lstStyle>
          <a:p>
            <a:pPr>
              <a:defRPr/>
            </a:pPr>
            <a:fld id="{93C5000D-3C7E-4D4E-A5A2-3D078C8568C8}"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5" name="Rectangle 8"/>
          <p:cNvSpPr>
            <a:spLocks noGrp="1" noChangeArrowheads="1"/>
          </p:cNvSpPr>
          <p:nvPr>
            <p:ph type="sldNum" sz="quarter" idx="11"/>
          </p:nvPr>
        </p:nvSpPr>
        <p:spPr>
          <a:ln/>
        </p:spPr>
        <p:txBody>
          <a:bodyPr/>
          <a:lstStyle>
            <a:lvl1pPr>
              <a:defRPr/>
            </a:lvl1pPr>
          </a:lstStyle>
          <a:p>
            <a:pPr>
              <a:defRPr/>
            </a:pPr>
            <a:fld id="{0671BDF1-BDDA-492F-9A86-F7132C933FD2}"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0198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5" name="Rectangle 8"/>
          <p:cNvSpPr>
            <a:spLocks noGrp="1" noChangeArrowheads="1"/>
          </p:cNvSpPr>
          <p:nvPr>
            <p:ph type="sldNum" sz="quarter" idx="11"/>
          </p:nvPr>
        </p:nvSpPr>
        <p:spPr>
          <a:ln/>
        </p:spPr>
        <p:txBody>
          <a:bodyPr/>
          <a:lstStyle>
            <a:lvl1pPr>
              <a:defRPr/>
            </a:lvl1pPr>
          </a:lstStyle>
          <a:p>
            <a:pPr>
              <a:defRPr/>
            </a:pPr>
            <a:fld id="{E870E127-3411-4C2B-9DB1-C62009238AA5}"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4" name="Date Placeholder 2"/>
          <p:cNvSpPr txBox="1">
            <a:spLocks/>
          </p:cNvSpPr>
          <p:nvPr userDrawn="1"/>
        </p:nvSpPr>
        <p:spPr>
          <a:xfrm>
            <a:off x="76962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en-US" sz="1050" dirty="0">
                <a:solidFill>
                  <a:srgbClr val="000000"/>
                </a:solidFill>
              </a:rPr>
              <a:t> 2012</a:t>
            </a:r>
          </a:p>
        </p:txBody>
      </p:sp>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343400"/>
          </a:xfrm>
        </p:spPr>
        <p:txBody>
          <a:bodyPr/>
          <a:lstStyle/>
          <a:p>
            <a:pPr lvl="0"/>
            <a:endParaRPr lang="en-US" noProof="0" smtClean="0"/>
          </a:p>
        </p:txBody>
      </p:sp>
      <p:sp>
        <p:nvSpPr>
          <p:cNvPr id="5"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848100"/>
            <a:ext cx="8229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6" name="Rectangle 8"/>
          <p:cNvSpPr>
            <a:spLocks noGrp="1" noChangeArrowheads="1"/>
          </p:cNvSpPr>
          <p:nvPr>
            <p:ph type="sldNum" sz="quarter" idx="11"/>
          </p:nvPr>
        </p:nvSpPr>
        <p:spPr>
          <a:ln/>
        </p:spPr>
        <p:txBody>
          <a:bodyPr/>
          <a:lstStyle>
            <a:lvl1pPr>
              <a:defRPr/>
            </a:lvl1pPr>
          </a:lstStyle>
          <a:p>
            <a:pPr>
              <a:defRPr/>
            </a:pPr>
            <a:fld id="{6C604731-3205-4D35-9E8F-FC56B962D147}"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5" name="Rectangle 8"/>
          <p:cNvSpPr>
            <a:spLocks noGrp="1" noChangeArrowheads="1"/>
          </p:cNvSpPr>
          <p:nvPr>
            <p:ph type="sldNum" sz="quarter" idx="11"/>
          </p:nvPr>
        </p:nvSpPr>
        <p:spPr>
          <a:ln/>
        </p:spPr>
        <p:txBody>
          <a:bodyPr/>
          <a:lstStyle>
            <a:lvl1pPr>
              <a:defRPr/>
            </a:lvl1pPr>
          </a:lstStyle>
          <a:p>
            <a:pPr>
              <a:defRPr/>
            </a:pPr>
            <a:fld id="{715EB1F8-AEE3-44E9-A171-C7D108573FCB}"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3" name="Rectangle 8"/>
          <p:cNvSpPr>
            <a:spLocks noGrp="1" noChangeArrowheads="1"/>
          </p:cNvSpPr>
          <p:nvPr>
            <p:ph type="sldNum" sz="quarter" idx="11"/>
          </p:nvPr>
        </p:nvSpPr>
        <p:spPr>
          <a:ln/>
        </p:spPr>
        <p:txBody>
          <a:bodyPr/>
          <a:lstStyle>
            <a:lvl1pPr>
              <a:defRPr/>
            </a:lvl1pPr>
          </a:lstStyle>
          <a:p>
            <a:pPr>
              <a:defRPr/>
            </a:pPr>
            <a:fld id="{8B125CEF-05D0-4485-A554-C632AC0AC7F4}" type="slidenum">
              <a:rPr lang="ar-SA">
                <a:solidFill>
                  <a:srgbClr val="000000"/>
                </a:solidFill>
              </a:rPr>
              <a:pPr>
                <a:defRPr/>
              </a:pPr>
              <a:t>‹#›</a:t>
            </a:fld>
            <a:endParaRPr lang="en-US">
              <a:solidFill>
                <a:srgbClr val="000000"/>
              </a:solidFill>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5" name="Rectangle 3"/>
          <p:cNvSpPr>
            <a:spLocks noChangeArrowheads="1"/>
          </p:cNvSpPr>
          <p:nvPr userDrawn="1"/>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pic>
        <p:nvPicPr>
          <p:cNvPr id="6" name="Picture 7" descr="brestfeeding copy"/>
          <p:cNvPicPr>
            <a:picLocks noChangeAspect="1" noChangeArrowheads="1"/>
          </p:cNvPicPr>
          <p:nvPr userDrawn="1"/>
        </p:nvPicPr>
        <p:blipFill>
          <a:blip r:embed="rId2" cstate="print">
            <a:clrChange>
              <a:clrFrom>
                <a:srgbClr val="FDFDFD"/>
              </a:clrFrom>
              <a:clrTo>
                <a:srgbClr val="FDFDFD">
                  <a:alpha val="0"/>
                </a:srgbClr>
              </a:clrTo>
            </a:clrChange>
          </a:blip>
          <a:srcRect/>
          <a:stretch>
            <a:fillRect/>
          </a:stretch>
        </p:blipFill>
        <p:spPr bwMode="auto">
          <a:xfrm>
            <a:off x="0" y="5257800"/>
            <a:ext cx="1190625" cy="1600200"/>
          </a:xfrm>
          <a:prstGeom prst="rect">
            <a:avLst/>
          </a:prstGeom>
          <a:noFill/>
          <a:ln w="9525">
            <a:noFill/>
            <a:miter lim="800000"/>
            <a:headEnd/>
            <a:tailEnd/>
          </a:ln>
        </p:spPr>
      </p:pic>
      <p:sp>
        <p:nvSpPr>
          <p:cNvPr id="68612" name="Rectangle 4"/>
          <p:cNvSpPr>
            <a:spLocks noGrp="1" noChangeArrowheads="1"/>
          </p:cNvSpPr>
          <p:nvPr>
            <p:ph type="ctrTitle"/>
          </p:nvPr>
        </p:nvSpPr>
        <p:spPr>
          <a:xfrm>
            <a:off x="685800" y="2130425"/>
            <a:ext cx="7772400" cy="1470025"/>
          </a:xfrm>
        </p:spPr>
        <p:txBody>
          <a:bodyPr/>
          <a:lstStyle>
            <a:lvl1pPr>
              <a:defRPr smtClean="0">
                <a:effectLst>
                  <a:outerShdw blurRad="38100" dist="38100" dir="2700000" algn="tl">
                    <a:srgbClr val="000000">
                      <a:alpha val="43137"/>
                    </a:srgbClr>
                  </a:outerShdw>
                </a:effectLst>
              </a:defRPr>
            </a:lvl1pPr>
          </a:lstStyle>
          <a:p>
            <a:r>
              <a:rPr lang="en-US" dirty="0" smtClean="0"/>
              <a:t>Click to edit Master title style</a:t>
            </a:r>
          </a:p>
        </p:txBody>
      </p:sp>
      <p:sp>
        <p:nvSpPr>
          <p:cNvPr id="68613" name="Rectangle 5"/>
          <p:cNvSpPr>
            <a:spLocks noGrp="1" noChangeArrowheads="1"/>
          </p:cNvSpPr>
          <p:nvPr>
            <p:ph type="subTitle" idx="1"/>
          </p:nvPr>
        </p:nvSpPr>
        <p:spPr>
          <a:xfrm>
            <a:off x="1371600" y="3886200"/>
            <a:ext cx="6400800" cy="1752600"/>
          </a:xfrm>
        </p:spPr>
        <p:txBody>
          <a:bodyPr/>
          <a:lstStyle>
            <a:lvl1pPr marL="0" indent="0" algn="ctr">
              <a:buFontTx/>
              <a:buNone/>
              <a:defRPr smtClean="0">
                <a:effectLst>
                  <a:outerShdw blurRad="38100" dist="38100" dir="2700000" algn="tl">
                    <a:srgbClr val="000000">
                      <a:alpha val="43137"/>
                    </a:srgbClr>
                  </a:outerShdw>
                </a:effectLst>
              </a:defRPr>
            </a:lvl1pPr>
          </a:lstStyle>
          <a:p>
            <a:r>
              <a:rPr lang="en-US" dirty="0" smtClean="0"/>
              <a:t>Click to edit Master subtitle style</a:t>
            </a:r>
          </a:p>
        </p:txBody>
      </p:sp>
      <p:sp>
        <p:nvSpPr>
          <p:cNvPr id="7" name="Rectangle 6"/>
          <p:cNvSpPr>
            <a:spLocks noGrp="1" noChangeArrowheads="1"/>
          </p:cNvSpPr>
          <p:nvPr>
            <p:ph type="dt" sz="half" idx="10"/>
          </p:nvPr>
        </p:nvSpPr>
        <p:spPr/>
        <p:txBody>
          <a:bodyPr/>
          <a:lstStyle>
            <a:lvl1pPr algn="l" rtl="0">
              <a:defRPr sz="1400"/>
            </a:lvl1pPr>
          </a:lstStyle>
          <a:p>
            <a:pPr>
              <a:defRPr/>
            </a:pPr>
            <a:r>
              <a:rPr lang="en-US"/>
              <a:t>Dr.Ravari</a:t>
            </a:r>
          </a:p>
        </p:txBody>
      </p:sp>
      <p:sp>
        <p:nvSpPr>
          <p:cNvPr id="8" name="Rectangle 7"/>
          <p:cNvSpPr>
            <a:spLocks noGrp="1" noChangeArrowheads="1"/>
          </p:cNvSpPr>
          <p:nvPr>
            <p:ph type="sldNum" sz="quarter" idx="11"/>
          </p:nvPr>
        </p:nvSpPr>
        <p:spPr/>
        <p:txBody>
          <a:bodyPr/>
          <a:lstStyle>
            <a:lvl1pPr rtl="0">
              <a:defRPr sz="1400"/>
            </a:lvl1pPr>
          </a:lstStyle>
          <a:p>
            <a:pPr>
              <a:defRPr/>
            </a:pPr>
            <a:fld id="{EDFED358-96BE-4FA6-8AB0-F80EF28EADD1}" type="slidenum">
              <a:rPr lang="ar-SA"/>
              <a:pPr>
                <a:defRPr/>
              </a:pPr>
              <a:t>‹#›</a:t>
            </a:fld>
            <a:endParaRPr lang="en-US"/>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solidFill>
            <a:srgbClr val="3333CC"/>
          </a:solidFill>
          <a:ln>
            <a:solidFill>
              <a:schemeClr val="accent2">
                <a:lumMod val="50000"/>
              </a:schemeClr>
            </a:solidFill>
          </a:ln>
        </p:spPr>
        <p:txBody>
          <a:bodyPr/>
          <a:lstStyle>
            <a:lvl1pPr>
              <a:defRPr>
                <a:effectLst>
                  <a:outerShdw blurRad="38100" dist="38100" dir="2700000" algn="tl">
                    <a:srgbClr val="000000">
                      <a:alpha val="43137"/>
                    </a:srgbClr>
                  </a:outerShdw>
                </a:effectLst>
              </a:defRPr>
            </a:lvl1pPr>
            <a:lvl2pPr>
              <a:defRPr>
                <a:effectLst>
                  <a:outerShdw blurRad="38100" dist="38100" dir="2700000" algn="tl">
                    <a:srgbClr val="000000">
                      <a:alpha val="43137"/>
                    </a:srgbClr>
                  </a:outerShdw>
                </a:effectLst>
              </a:defRPr>
            </a:lvl2pPr>
            <a:lvl3pPr>
              <a:defRPr>
                <a:effectLst>
                  <a:outerShdw blurRad="38100" dist="38100" dir="2700000" algn="tl">
                    <a:srgbClr val="000000">
                      <a:alpha val="43137"/>
                    </a:srgbClr>
                  </a:outerShdw>
                </a:effectLst>
              </a:defRPr>
            </a:lvl3pPr>
            <a:lvl4pPr>
              <a:defRPr>
                <a:effectLst>
                  <a:outerShdw blurRad="38100" dist="38100" dir="2700000" algn="tl">
                    <a:srgbClr val="000000">
                      <a:alpha val="43137"/>
                    </a:srgbClr>
                  </a:outerShdw>
                </a:effectLst>
              </a:defRPr>
            </a:lvl4pPr>
            <a:lvl5pPr>
              <a:defRPr>
                <a:effectLst>
                  <a:outerShdw blurRad="38100" dist="38100" dir="2700000" algn="tl">
                    <a:srgbClr val="000000">
                      <a:alpha val="43137"/>
                    </a:srgbClr>
                  </a:outerShdw>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dt" sz="half" idx="10"/>
          </p:nvPr>
        </p:nvSpPr>
        <p:spPr/>
        <p:txBody>
          <a:bodyPr/>
          <a:lstStyle>
            <a:lvl1pPr>
              <a:defRPr sz="1100">
                <a:solidFill>
                  <a:srgbClr val="FFFFFF"/>
                </a:solidFill>
              </a:defRPr>
            </a:lvl1pPr>
          </a:lstStyle>
          <a:p>
            <a:pPr>
              <a:defRPr/>
            </a:pPr>
            <a:r>
              <a:rPr lang="en-US"/>
              <a:t>Dr.Ravari</a:t>
            </a:r>
          </a:p>
        </p:txBody>
      </p:sp>
      <p:sp>
        <p:nvSpPr>
          <p:cNvPr id="5" name="Rectangle 8"/>
          <p:cNvSpPr>
            <a:spLocks noGrp="1" noChangeArrowheads="1"/>
          </p:cNvSpPr>
          <p:nvPr>
            <p:ph type="sldNum" sz="quarter" idx="11"/>
          </p:nvPr>
        </p:nvSpPr>
        <p:spPr/>
        <p:txBody>
          <a:bodyPr/>
          <a:lstStyle>
            <a:lvl1pPr>
              <a:defRPr sz="1050">
                <a:solidFill>
                  <a:srgbClr val="FFFFFF"/>
                </a:solidFill>
              </a:defRPr>
            </a:lvl1pPr>
          </a:lstStyle>
          <a:p>
            <a:pPr>
              <a:defRPr/>
            </a:pPr>
            <a:endParaRPr lang="en-US"/>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p:txBody>
          <a:bodyPr/>
          <a:lstStyle>
            <a:lvl1pPr>
              <a:defRPr/>
            </a:lvl1pPr>
          </a:lstStyle>
          <a:p>
            <a:pPr>
              <a:defRPr/>
            </a:pPr>
            <a:r>
              <a:rPr lang="en-US"/>
              <a:t>Dr.Ravari</a:t>
            </a:r>
          </a:p>
        </p:txBody>
      </p:sp>
      <p:sp>
        <p:nvSpPr>
          <p:cNvPr id="5" name="Rectangle 8"/>
          <p:cNvSpPr>
            <a:spLocks noGrp="1" noChangeArrowheads="1"/>
          </p:cNvSpPr>
          <p:nvPr>
            <p:ph type="sldNum" sz="quarter" idx="11"/>
          </p:nvPr>
        </p:nvSpPr>
        <p:spPr/>
        <p:txBody>
          <a:bodyPr/>
          <a:lstStyle>
            <a:lvl1pPr>
              <a:defRPr/>
            </a:lvl1pPr>
          </a:lstStyle>
          <a:p>
            <a:pPr>
              <a:defRPr/>
            </a:pPr>
            <a:fld id="{383AEC01-F2F8-455C-A8F1-378AEBC4D7B8}"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
        <p:nvSpPr>
          <p:cNvPr id="6" name="Rectangle 8"/>
          <p:cNvSpPr>
            <a:spLocks noGrp="1" noChangeArrowheads="1"/>
          </p:cNvSpPr>
          <p:nvPr>
            <p:ph type="sldNum" sz="quarter" idx="11"/>
          </p:nvPr>
        </p:nvSpPr>
        <p:spPr>
          <a:xfrm>
            <a:off x="6248400" y="601980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4EC6F5EF-C530-4AE6-A526-BF5145E2420F}"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p:txBody>
          <a:bodyPr/>
          <a:lstStyle>
            <a:lvl1pPr>
              <a:defRPr/>
            </a:lvl1pPr>
          </a:lstStyle>
          <a:p>
            <a:pPr>
              <a:defRPr/>
            </a:pPr>
            <a:r>
              <a:rPr lang="en-US"/>
              <a:t>Dr.Ravari</a:t>
            </a:r>
          </a:p>
        </p:txBody>
      </p:sp>
      <p:sp>
        <p:nvSpPr>
          <p:cNvPr id="6" name="Rectangle 8"/>
          <p:cNvSpPr>
            <a:spLocks noGrp="1" noChangeArrowheads="1"/>
          </p:cNvSpPr>
          <p:nvPr>
            <p:ph type="sldNum" sz="quarter" idx="11"/>
          </p:nvPr>
        </p:nvSpPr>
        <p:spPr/>
        <p:txBody>
          <a:bodyPr/>
          <a:lstStyle>
            <a:lvl1pPr>
              <a:defRPr/>
            </a:lvl1pPr>
          </a:lstStyle>
          <a:p>
            <a:pPr>
              <a:defRPr/>
            </a:pPr>
            <a:fld id="{BE6B7B44-8FA5-4C82-A1C1-DFE9334268E6}" type="slidenum">
              <a:rPr lang="ar-SA"/>
              <a:pPr>
                <a:defRPr/>
              </a:pPr>
              <a:t>‹#›</a:t>
            </a:fld>
            <a:endParaRPr lang="en-US"/>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6200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xfrm>
            <a:off x="457200" y="6457950"/>
            <a:ext cx="2133600" cy="247650"/>
          </a:xfrm>
        </p:spPr>
        <p:txBody>
          <a:bodyPr/>
          <a:lstStyle>
            <a:lvl1pPr>
              <a:defRPr/>
            </a:lvl1pPr>
          </a:lstStyle>
          <a:p>
            <a:pPr>
              <a:defRPr/>
            </a:pPr>
            <a:r>
              <a:rPr lang="en-US"/>
              <a:t>Dr.Ravari</a:t>
            </a:r>
          </a:p>
        </p:txBody>
      </p:sp>
      <p:sp>
        <p:nvSpPr>
          <p:cNvPr id="8" name="Rectangle 7"/>
          <p:cNvSpPr>
            <a:spLocks noGrp="1" noChangeArrowheads="1"/>
          </p:cNvSpPr>
          <p:nvPr>
            <p:ph type="sldNum" sz="quarter" idx="11"/>
          </p:nvPr>
        </p:nvSpPr>
        <p:spPr/>
        <p:txBody>
          <a:bodyPr/>
          <a:lstStyle>
            <a:lvl1pPr>
              <a:defRPr/>
            </a:lvl1pPr>
          </a:lstStyle>
          <a:p>
            <a:pPr>
              <a:defRPr/>
            </a:pPr>
            <a:fld id="{C5ECBE8E-C53D-4BC6-B616-2E712C39E532}" type="slidenum">
              <a:rPr lang="ar-SA"/>
              <a:pPr>
                <a:defRPr/>
              </a:pPr>
              <a:t>‹#›</a:t>
            </a:fld>
            <a:endParaRPr lang="en-US"/>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p:txBody>
          <a:bodyPr/>
          <a:lstStyle>
            <a:lvl1pPr>
              <a:defRPr/>
            </a:lvl1pPr>
          </a:lstStyle>
          <a:p>
            <a:pPr>
              <a:defRPr/>
            </a:pPr>
            <a:r>
              <a:rPr lang="en-US"/>
              <a:t>Dr.Ravari</a:t>
            </a:r>
          </a:p>
        </p:txBody>
      </p:sp>
      <p:sp>
        <p:nvSpPr>
          <p:cNvPr id="4" name="Rectangle 8"/>
          <p:cNvSpPr>
            <a:spLocks noGrp="1" noChangeArrowheads="1"/>
          </p:cNvSpPr>
          <p:nvPr>
            <p:ph type="sldNum" sz="quarter" idx="11"/>
          </p:nvPr>
        </p:nvSpPr>
        <p:spPr/>
        <p:txBody>
          <a:bodyPr/>
          <a:lstStyle>
            <a:lvl1pPr>
              <a:defRPr/>
            </a:lvl1pPr>
          </a:lstStyle>
          <a:p>
            <a:pPr>
              <a:defRPr/>
            </a:pPr>
            <a:fld id="{CA8AF91C-C638-4C2C-A1F2-FFC605554689}" type="slidenum">
              <a:rPr lang="ar-SA"/>
              <a:pPr>
                <a:defRPr/>
              </a:pPr>
              <a:t>‹#›</a:t>
            </a:fld>
            <a:endParaRPr lang="en-US"/>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
          <p:cNvSpPr txBox="1">
            <a:spLocks/>
          </p:cNvSpPr>
          <p:nvPr userDrawn="1"/>
        </p:nvSpPr>
        <p:spPr>
          <a:xfrm>
            <a:off x="76962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en-US" sz="1050" dirty="0">
                <a:solidFill>
                  <a:srgbClr val="000000"/>
                </a:solidFill>
              </a:rPr>
              <a:t> 2012</a:t>
            </a:r>
          </a:p>
        </p:txBody>
      </p:sp>
      <p:sp>
        <p:nvSpPr>
          <p:cNvPr id="3" name="Rectangle 6"/>
          <p:cNvSpPr>
            <a:spLocks noGrp="1" noChangeArrowheads="1"/>
          </p:cNvSpPr>
          <p:nvPr>
            <p:ph type="dt" sz="half" idx="10"/>
          </p:nvPr>
        </p:nvSpPr>
        <p:spPr/>
        <p:txBody>
          <a:bodyPr/>
          <a:lstStyle>
            <a:lvl1pPr>
              <a:defRPr sz="1100">
                <a:solidFill>
                  <a:srgbClr val="FFFFFF"/>
                </a:solidFill>
              </a:defRPr>
            </a:lvl1pPr>
          </a:lstStyle>
          <a:p>
            <a:pPr>
              <a:defRPr/>
            </a:pPr>
            <a:r>
              <a:rPr lang="en-US"/>
              <a:t>Dr.Ravari</a:t>
            </a: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p:txBody>
          <a:bodyPr/>
          <a:lstStyle>
            <a:lvl1pPr>
              <a:defRPr/>
            </a:lvl1pPr>
          </a:lstStyle>
          <a:p>
            <a:pPr>
              <a:defRPr/>
            </a:pPr>
            <a:r>
              <a:rPr lang="en-US"/>
              <a:t>Dr.Ravari</a:t>
            </a:r>
          </a:p>
        </p:txBody>
      </p:sp>
      <p:sp>
        <p:nvSpPr>
          <p:cNvPr id="6" name="Rectangle 8"/>
          <p:cNvSpPr>
            <a:spLocks noGrp="1" noChangeArrowheads="1"/>
          </p:cNvSpPr>
          <p:nvPr>
            <p:ph type="sldNum" sz="quarter" idx="11"/>
          </p:nvPr>
        </p:nvSpPr>
        <p:spPr/>
        <p:txBody>
          <a:bodyPr/>
          <a:lstStyle>
            <a:lvl1pPr>
              <a:defRPr/>
            </a:lvl1pPr>
          </a:lstStyle>
          <a:p>
            <a:pPr>
              <a:defRPr/>
            </a:pPr>
            <a:fld id="{A7FA264E-2963-4BDB-BC82-B5BA011CFA22}" type="slidenum">
              <a:rPr lang="ar-SA"/>
              <a:pPr>
                <a:defRPr/>
              </a:pPr>
              <a:t>‹#›</a:t>
            </a:fld>
            <a:endParaRPr lang="en-US"/>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r>
              <a:rPr lang="en-US"/>
              <a:t>Dr.Ravari</a:t>
            </a:r>
          </a:p>
        </p:txBody>
      </p:sp>
      <p:sp>
        <p:nvSpPr>
          <p:cNvPr id="6" name="Rectangle 7"/>
          <p:cNvSpPr>
            <a:spLocks noGrp="1" noChangeArrowheads="1"/>
          </p:cNvSpPr>
          <p:nvPr>
            <p:ph type="ftr" sz="quarter" idx="11"/>
          </p:nvPr>
        </p:nvSpPr>
        <p:spPr>
          <a:ln/>
        </p:spPr>
        <p:txBody>
          <a:bodyPr/>
          <a:lstStyle>
            <a:lvl1pPr>
              <a:defRPr/>
            </a:lvl1pPr>
          </a:lstStyle>
          <a:p>
            <a:pPr>
              <a:defRPr/>
            </a:pPr>
            <a:r>
              <a:rPr lang="en-US"/>
              <a:t>WBW 2007</a:t>
            </a:r>
          </a:p>
        </p:txBody>
      </p:sp>
      <p:sp>
        <p:nvSpPr>
          <p:cNvPr id="7" name="Rectangle 8"/>
          <p:cNvSpPr>
            <a:spLocks noGrp="1" noChangeArrowheads="1"/>
          </p:cNvSpPr>
          <p:nvPr>
            <p:ph type="sldNum" sz="quarter" idx="12"/>
          </p:nvPr>
        </p:nvSpPr>
        <p:spPr>
          <a:ln/>
        </p:spPr>
        <p:txBody>
          <a:bodyPr/>
          <a:lstStyle>
            <a:lvl1pPr>
              <a:defRPr/>
            </a:lvl1pPr>
          </a:lstStyle>
          <a:p>
            <a:pPr>
              <a:defRPr/>
            </a:pPr>
            <a:fld id="{EA7F969F-702F-4378-9474-C2AFC59DDD05}" type="slidenum">
              <a:rPr lang="ar-SA"/>
              <a:pPr>
                <a:defRPr/>
              </a:pPr>
              <a:t>‹#›</a:t>
            </a:fld>
            <a:endParaRPr lang="en-US"/>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p:txBody>
          <a:bodyPr/>
          <a:lstStyle>
            <a:lvl1pPr>
              <a:defRPr/>
            </a:lvl1pPr>
          </a:lstStyle>
          <a:p>
            <a:pPr>
              <a:defRPr/>
            </a:pPr>
            <a:r>
              <a:rPr lang="en-US"/>
              <a:t>Dr.Ravari</a:t>
            </a:r>
          </a:p>
        </p:txBody>
      </p:sp>
      <p:sp>
        <p:nvSpPr>
          <p:cNvPr id="5" name="Rectangle 8"/>
          <p:cNvSpPr>
            <a:spLocks noGrp="1" noChangeArrowheads="1"/>
          </p:cNvSpPr>
          <p:nvPr>
            <p:ph type="sldNum" sz="quarter" idx="11"/>
          </p:nvPr>
        </p:nvSpPr>
        <p:spPr/>
        <p:txBody>
          <a:bodyPr/>
          <a:lstStyle>
            <a:lvl1pPr>
              <a:defRPr/>
            </a:lvl1pPr>
          </a:lstStyle>
          <a:p>
            <a:pPr>
              <a:defRPr/>
            </a:pPr>
            <a:fld id="{A2AA10F5-8C71-4741-B2A7-B39CF624308D}" type="slidenum">
              <a:rPr lang="ar-SA"/>
              <a:pPr>
                <a:defRPr/>
              </a:pPr>
              <a:t>‹#›</a:t>
            </a:fld>
            <a:endParaRPr lang="en-US"/>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0198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p:txBody>
          <a:bodyPr/>
          <a:lstStyle>
            <a:lvl1pPr>
              <a:defRPr/>
            </a:lvl1pPr>
          </a:lstStyle>
          <a:p>
            <a:pPr>
              <a:defRPr/>
            </a:pPr>
            <a:r>
              <a:rPr lang="en-US"/>
              <a:t>Dr.Ravari</a:t>
            </a:r>
          </a:p>
        </p:txBody>
      </p:sp>
      <p:sp>
        <p:nvSpPr>
          <p:cNvPr id="5" name="Rectangle 8"/>
          <p:cNvSpPr>
            <a:spLocks noGrp="1" noChangeArrowheads="1"/>
          </p:cNvSpPr>
          <p:nvPr>
            <p:ph type="sldNum" sz="quarter" idx="11"/>
          </p:nvPr>
        </p:nvSpPr>
        <p:spPr/>
        <p:txBody>
          <a:bodyPr/>
          <a:lstStyle>
            <a:lvl1pPr>
              <a:defRPr/>
            </a:lvl1pPr>
          </a:lstStyle>
          <a:p>
            <a:pPr>
              <a:defRPr/>
            </a:pPr>
            <a:fld id="{6FE6BF9F-865A-45C2-AEFC-C59A065CE22A}" type="slidenum">
              <a:rPr lang="ar-SA"/>
              <a:pPr>
                <a:defRPr/>
              </a:pPr>
              <a:t>‹#›</a:t>
            </a:fld>
            <a:endParaRPr lang="en-US"/>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343400"/>
          </a:xfrm>
        </p:spPr>
        <p:txBody>
          <a:bodyPr/>
          <a:lstStyle/>
          <a:p>
            <a:pPr lvl="0"/>
            <a:endParaRPr lang="en-US" noProof="0" smtClean="0"/>
          </a:p>
        </p:txBody>
      </p:sp>
      <p:sp>
        <p:nvSpPr>
          <p:cNvPr id="4" name="Rectangle 6"/>
          <p:cNvSpPr>
            <a:spLocks noGrp="1" noChangeArrowheads="1"/>
          </p:cNvSpPr>
          <p:nvPr>
            <p:ph type="dt" sz="half" idx="10"/>
          </p:nvPr>
        </p:nvSpPr>
        <p:spPr/>
        <p:txBody>
          <a:bodyPr/>
          <a:lstStyle>
            <a:lvl1pPr>
              <a:defRPr/>
            </a:lvl1pPr>
          </a:lstStyle>
          <a:p>
            <a:pPr>
              <a:defRPr/>
            </a:pPr>
            <a:r>
              <a:rPr lang="en-US"/>
              <a:t>Dr.Ravari</a:t>
            </a:r>
          </a:p>
        </p:txBody>
      </p:sp>
      <p:sp>
        <p:nvSpPr>
          <p:cNvPr id="5" name="Rectangle 8"/>
          <p:cNvSpPr>
            <a:spLocks noGrp="1" noChangeArrowheads="1"/>
          </p:cNvSpPr>
          <p:nvPr>
            <p:ph type="sldNum" sz="quarter" idx="11"/>
          </p:nvPr>
        </p:nvSpPr>
        <p:spPr/>
        <p:txBody>
          <a:bodyPr/>
          <a:lstStyle>
            <a:lvl1pPr>
              <a:defRPr/>
            </a:lvl1pPr>
          </a:lstStyle>
          <a:p>
            <a:pPr>
              <a:defRPr/>
            </a:pPr>
            <a:fld id="{A6C3B7FF-FAF8-4392-8431-9FD67B4AE2D8}" type="slidenum">
              <a:rPr lang="ar-SA"/>
              <a:pPr>
                <a:defRPr/>
              </a:pPr>
              <a:t>‹#›</a:t>
            </a:fld>
            <a:endParaRPr lang="en-US"/>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57200" y="3848100"/>
            <a:ext cx="8229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dt" sz="half" idx="10"/>
          </p:nvPr>
        </p:nvSpPr>
        <p:spPr/>
        <p:txBody>
          <a:bodyPr/>
          <a:lstStyle>
            <a:lvl1pPr>
              <a:defRPr/>
            </a:lvl1pPr>
          </a:lstStyle>
          <a:p>
            <a:pPr>
              <a:defRPr/>
            </a:pPr>
            <a:r>
              <a:rPr lang="en-US"/>
              <a:t>Dr.Ravari</a:t>
            </a:r>
          </a:p>
        </p:txBody>
      </p:sp>
      <p:sp>
        <p:nvSpPr>
          <p:cNvPr id="7" name="Rectangle 8"/>
          <p:cNvSpPr>
            <a:spLocks noGrp="1" noChangeArrowheads="1"/>
          </p:cNvSpPr>
          <p:nvPr>
            <p:ph type="sldNum" sz="quarter" idx="11"/>
          </p:nvPr>
        </p:nvSpPr>
        <p:spPr/>
        <p:txBody>
          <a:bodyPr/>
          <a:lstStyle>
            <a:lvl1pPr>
              <a:defRPr/>
            </a:lvl1pPr>
          </a:lstStyle>
          <a:p>
            <a:pPr>
              <a:defRPr/>
            </a:pPr>
            <a:fld id="{BF2038BE-09ED-414F-858A-863089DA710B}"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
        <p:nvSpPr>
          <p:cNvPr id="6" name="Rectangle 8"/>
          <p:cNvSpPr>
            <a:spLocks noGrp="1" noChangeArrowheads="1"/>
          </p:cNvSpPr>
          <p:nvPr>
            <p:ph type="sldNum" sz="quarter" idx="11"/>
          </p:nvPr>
        </p:nvSpPr>
        <p:spPr>
          <a:xfrm>
            <a:off x="6248400" y="6019800"/>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250A2619-C562-4DAA-8686-583503CB46FF}" type="slidenum">
              <a:rPr lang="ar-SA">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transition>
    <p:split orient="vert"/>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848100"/>
            <a:ext cx="8229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p:txBody>
          <a:bodyPr/>
          <a:lstStyle>
            <a:lvl1pPr>
              <a:defRPr/>
            </a:lvl1pPr>
          </a:lstStyle>
          <a:p>
            <a:pPr>
              <a:defRPr/>
            </a:pPr>
            <a:r>
              <a:rPr lang="en-US"/>
              <a:t>Dr.Ravari</a:t>
            </a:r>
          </a:p>
        </p:txBody>
      </p:sp>
      <p:sp>
        <p:nvSpPr>
          <p:cNvPr id="6" name="Rectangle 8"/>
          <p:cNvSpPr>
            <a:spLocks noGrp="1" noChangeArrowheads="1"/>
          </p:cNvSpPr>
          <p:nvPr>
            <p:ph type="sldNum" sz="quarter" idx="11"/>
          </p:nvPr>
        </p:nvSpPr>
        <p:spPr/>
        <p:txBody>
          <a:bodyPr/>
          <a:lstStyle>
            <a:lvl1pPr>
              <a:defRPr/>
            </a:lvl1pPr>
          </a:lstStyle>
          <a:p>
            <a:pPr>
              <a:defRPr/>
            </a:pPr>
            <a:fld id="{10A18314-4E3A-4695-BA95-1FD9A37B4E18}" type="slidenum">
              <a:rPr lang="ar-SA"/>
              <a:pPr>
                <a:defRPr/>
              </a:pPr>
              <a:t>‹#›</a:t>
            </a:fld>
            <a:endParaRPr lang="en-US"/>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p:txBody>
          <a:bodyPr/>
          <a:lstStyle>
            <a:lvl1pPr>
              <a:defRPr/>
            </a:lvl1pPr>
          </a:lstStyle>
          <a:p>
            <a:pPr>
              <a:defRPr/>
            </a:pPr>
            <a:r>
              <a:rPr lang="en-US"/>
              <a:t>Dr.Ravari</a:t>
            </a:r>
          </a:p>
        </p:txBody>
      </p:sp>
      <p:sp>
        <p:nvSpPr>
          <p:cNvPr id="5" name="Rectangle 8"/>
          <p:cNvSpPr>
            <a:spLocks noGrp="1" noChangeArrowheads="1"/>
          </p:cNvSpPr>
          <p:nvPr>
            <p:ph type="sldNum" sz="quarter" idx="11"/>
          </p:nvPr>
        </p:nvSpPr>
        <p:spPr/>
        <p:txBody>
          <a:bodyPr/>
          <a:lstStyle>
            <a:lvl1pPr>
              <a:defRPr/>
            </a:lvl1pPr>
          </a:lstStyle>
          <a:p>
            <a:pPr>
              <a:defRPr/>
            </a:pPr>
            <a:fld id="{EEC0DED5-0BA2-4643-BCC8-A4BDE4329EA3}" type="slidenum">
              <a:rPr lang="ar-SA"/>
              <a:pPr>
                <a:defRPr/>
              </a:pPr>
              <a:t>‹#›</a:t>
            </a:fld>
            <a:endParaRPr lang="en-US"/>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p:txBody>
          <a:bodyPr/>
          <a:lstStyle>
            <a:lvl1pPr>
              <a:defRPr/>
            </a:lvl1pPr>
          </a:lstStyle>
          <a:p>
            <a:pPr>
              <a:defRPr/>
            </a:pPr>
            <a:r>
              <a:rPr lang="en-US"/>
              <a:t>Dr.Ravari</a:t>
            </a:r>
          </a:p>
        </p:txBody>
      </p:sp>
      <p:sp>
        <p:nvSpPr>
          <p:cNvPr id="3" name="Rectangle 8"/>
          <p:cNvSpPr>
            <a:spLocks noGrp="1" noChangeArrowheads="1"/>
          </p:cNvSpPr>
          <p:nvPr>
            <p:ph type="sldNum" sz="quarter" idx="11"/>
          </p:nvPr>
        </p:nvSpPr>
        <p:spPr/>
        <p:txBody>
          <a:bodyPr/>
          <a:lstStyle>
            <a:lvl1pPr>
              <a:defRPr/>
            </a:lvl1pPr>
          </a:lstStyle>
          <a:p>
            <a:pPr>
              <a:defRPr/>
            </a:pPr>
            <a:fld id="{7D9E4DE2-D7B9-4F14-8903-75AAC893CA4D}" type="slidenum">
              <a:rPr lang="ar-SA"/>
              <a:pPr>
                <a:defRPr/>
              </a:pPr>
              <a:t>‹#›</a:t>
            </a:fld>
            <a:endParaRPr lang="en-US"/>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Date Placeholder 3"/>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0594CB8-6965-4341-ABC9-24D45711E5D9}" type="slidenum">
              <a:rPr lang="ar-SA"/>
              <a:pPr>
                <a:defRPr/>
              </a:pPr>
              <a:t>‹#›</a:t>
            </a:fld>
            <a:endParaRPr lang="en-US"/>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4"/>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16718481-C3CD-4199-B268-8C5184925D93}" type="slidenum">
              <a:rPr lang="en-US"/>
              <a:pPr>
                <a:defRPr/>
              </a:pPr>
              <a:t>‹#›</a:t>
            </a:fld>
            <a:endParaRPr lang="en-US"/>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5" name="Rectangle 3"/>
          <p:cNvSpPr>
            <a:spLocks noChangeArrowheads="1"/>
          </p:cNvSpPr>
          <p:nvPr userDrawn="1"/>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pic>
        <p:nvPicPr>
          <p:cNvPr id="6" name="Picture 2" descr="C:\slides\BREASTFEEDING\breastfeeding committee\first hours comitte\pic\first h\1.jpg"/>
          <p:cNvPicPr>
            <a:picLocks noChangeAspect="1" noChangeArrowheads="1"/>
          </p:cNvPicPr>
          <p:nvPr userDrawn="1"/>
        </p:nvPicPr>
        <p:blipFill>
          <a:blip r:embed="rId2" cstate="print"/>
          <a:srcRect/>
          <a:stretch>
            <a:fillRect/>
          </a:stretch>
        </p:blipFill>
        <p:spPr bwMode="auto">
          <a:xfrm>
            <a:off x="-7086600" y="-12115800"/>
            <a:ext cx="1371600" cy="1828800"/>
          </a:xfrm>
          <a:prstGeom prst="rect">
            <a:avLst/>
          </a:prstGeom>
          <a:noFill/>
          <a:ln w="9525">
            <a:noFill/>
            <a:miter lim="800000"/>
            <a:headEnd/>
            <a:tailEnd/>
          </a:ln>
        </p:spPr>
      </p:pic>
      <p:sp>
        <p:nvSpPr>
          <p:cNvPr id="68612" name="Rectangle 4"/>
          <p:cNvSpPr>
            <a:spLocks noGrp="1" noChangeArrowheads="1"/>
          </p:cNvSpPr>
          <p:nvPr>
            <p:ph type="ctrTitle"/>
          </p:nvPr>
        </p:nvSpPr>
        <p:spPr>
          <a:xfrm>
            <a:off x="685800" y="2130425"/>
            <a:ext cx="7772400" cy="1470025"/>
          </a:xfrm>
        </p:spPr>
        <p:txBody>
          <a:bodyPr/>
          <a:lstStyle>
            <a:lvl1pPr>
              <a:defRPr smtClean="0">
                <a:effectLst>
                  <a:outerShdw blurRad="38100" dist="38100" dir="2700000" algn="tl">
                    <a:srgbClr val="000000">
                      <a:alpha val="43137"/>
                    </a:srgbClr>
                  </a:outerShdw>
                </a:effectLst>
              </a:defRPr>
            </a:lvl1pPr>
          </a:lstStyle>
          <a:p>
            <a:r>
              <a:rPr lang="en-US" dirty="0" smtClean="0"/>
              <a:t>Click to edit Master title style</a:t>
            </a:r>
          </a:p>
        </p:txBody>
      </p:sp>
      <p:sp>
        <p:nvSpPr>
          <p:cNvPr id="68613" name="Rectangle 5"/>
          <p:cNvSpPr>
            <a:spLocks noGrp="1" noChangeArrowheads="1"/>
          </p:cNvSpPr>
          <p:nvPr>
            <p:ph type="subTitle" idx="1"/>
          </p:nvPr>
        </p:nvSpPr>
        <p:spPr>
          <a:xfrm>
            <a:off x="1371600" y="3886200"/>
            <a:ext cx="6400800" cy="1752600"/>
          </a:xfrm>
        </p:spPr>
        <p:txBody>
          <a:bodyPr/>
          <a:lstStyle>
            <a:lvl1pPr marL="0" indent="0" algn="ctr">
              <a:buFontTx/>
              <a:buNone/>
              <a:defRPr smtClean="0">
                <a:effectLst>
                  <a:outerShdw blurRad="38100" dist="38100" dir="2700000" algn="tl">
                    <a:srgbClr val="000000">
                      <a:alpha val="43137"/>
                    </a:srgbClr>
                  </a:outerShdw>
                </a:effectLst>
              </a:defRPr>
            </a:lvl1pPr>
          </a:lstStyle>
          <a:p>
            <a:r>
              <a:rPr lang="en-US" dirty="0" smtClean="0"/>
              <a:t>Click to edit Master subtitle style</a:t>
            </a:r>
          </a:p>
        </p:txBody>
      </p:sp>
      <p:sp>
        <p:nvSpPr>
          <p:cNvPr id="7" name="Rectangle 6"/>
          <p:cNvSpPr>
            <a:spLocks noGrp="1" noChangeArrowheads="1"/>
          </p:cNvSpPr>
          <p:nvPr>
            <p:ph type="dt" sz="half" idx="10"/>
          </p:nvPr>
        </p:nvSpPr>
        <p:spPr/>
        <p:txBody>
          <a:bodyPr/>
          <a:lstStyle>
            <a:lvl1pPr algn="l" rtl="0">
              <a:defRPr sz="1400"/>
            </a:lvl1pPr>
          </a:lstStyle>
          <a:p>
            <a:pPr>
              <a:defRPr/>
            </a:pPr>
            <a:r>
              <a:rPr lang="en-US"/>
              <a:t>Dr.Ravari</a:t>
            </a:r>
          </a:p>
        </p:txBody>
      </p:sp>
      <p:sp>
        <p:nvSpPr>
          <p:cNvPr id="8" name="Slide Number Placeholder 7"/>
          <p:cNvSpPr>
            <a:spLocks noGrp="1" noChangeArrowheads="1"/>
          </p:cNvSpPr>
          <p:nvPr>
            <p:ph type="sldNum" sz="quarter" idx="11"/>
          </p:nvPr>
        </p:nvSpPr>
        <p:spPr>
          <a:xfrm>
            <a:off x="6248400" y="6019800"/>
            <a:ext cx="2133600" cy="476250"/>
          </a:xfrm>
          <a:prstGeom prst="rect">
            <a:avLst/>
          </a:prstGeom>
        </p:spPr>
        <p:txBody>
          <a:bodyPr/>
          <a:lstStyle>
            <a:lvl1pPr rtl="0">
              <a:defRPr sz="1400">
                <a:solidFill>
                  <a:srgbClr val="000000"/>
                </a:solidFill>
              </a:defRPr>
            </a:lvl1pPr>
          </a:lstStyle>
          <a:p>
            <a:pPr fontAlgn="base">
              <a:spcBef>
                <a:spcPct val="0"/>
              </a:spcBef>
              <a:spcAft>
                <a:spcPct val="0"/>
              </a:spcAft>
              <a:defRPr/>
            </a:pPr>
            <a:fld id="{9C3C65D4-DBBE-41A7-9B9A-A5896E7084BE}" type="slidenum">
              <a:rPr lang="ar-SA"/>
              <a:pPr fontAlgn="base">
                <a:spcBef>
                  <a:spcPct val="0"/>
                </a:spcBef>
                <a:spcAft>
                  <a:spcPct val="0"/>
                </a:spcAft>
                <a:defRPr/>
              </a:pPr>
              <a:t>‹#›</a:t>
            </a:fld>
            <a:endParaRPr lang="en-US"/>
          </a:p>
        </p:txBody>
      </p:sp>
    </p:spTree>
  </p:cSld>
  <p:clrMapOvr>
    <a:masterClrMapping/>
  </p:clrMapOvr>
  <p:transition>
    <p:split orient="vert"/>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solidFill>
            <a:srgbClr val="3333CC"/>
          </a:solidFill>
          <a:ln>
            <a:solidFill>
              <a:schemeClr val="accent2">
                <a:lumMod val="50000"/>
              </a:schemeClr>
            </a:solidFill>
          </a:ln>
        </p:spPr>
        <p:txBody>
          <a:bodyPr/>
          <a:lstStyle>
            <a:lvl1pPr>
              <a:defRPr>
                <a:effectLst>
                  <a:outerShdw blurRad="38100" dist="38100" dir="2700000" algn="tl">
                    <a:srgbClr val="000000">
                      <a:alpha val="43137"/>
                    </a:srgbClr>
                  </a:outerShdw>
                </a:effectLst>
              </a:defRPr>
            </a:lvl1pPr>
            <a:lvl2pPr>
              <a:defRPr>
                <a:effectLst>
                  <a:outerShdw blurRad="38100" dist="38100" dir="2700000" algn="tl">
                    <a:srgbClr val="000000">
                      <a:alpha val="43137"/>
                    </a:srgbClr>
                  </a:outerShdw>
                </a:effectLst>
              </a:defRPr>
            </a:lvl2pPr>
            <a:lvl3pPr>
              <a:defRPr>
                <a:effectLst>
                  <a:outerShdw blurRad="38100" dist="38100" dir="2700000" algn="tl">
                    <a:srgbClr val="000000">
                      <a:alpha val="43137"/>
                    </a:srgbClr>
                  </a:outerShdw>
                </a:effectLst>
              </a:defRPr>
            </a:lvl3pPr>
            <a:lvl4pPr>
              <a:defRPr>
                <a:effectLst>
                  <a:outerShdw blurRad="38100" dist="38100" dir="2700000" algn="tl">
                    <a:srgbClr val="000000">
                      <a:alpha val="43137"/>
                    </a:srgbClr>
                  </a:outerShdw>
                </a:effectLst>
              </a:defRPr>
            </a:lvl4pPr>
            <a:lvl5pPr>
              <a:defRPr>
                <a:effectLst>
                  <a:outerShdw blurRad="38100" dist="38100" dir="2700000" algn="tl">
                    <a:srgbClr val="000000">
                      <a:alpha val="43137"/>
                    </a:srgbClr>
                  </a:outerShdw>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plit orient="vert"/>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noChangeArrowheads="1"/>
          </p:cNvSpPr>
          <p:nvPr>
            <p:ph type="sldNum" sz="quarter" idx="10"/>
          </p:nvPr>
        </p:nvSpPr>
        <p:spPr>
          <a:xfrm>
            <a:off x="6248400" y="6019800"/>
            <a:ext cx="2133600" cy="476250"/>
          </a:xfrm>
          <a:prstGeom prst="rect">
            <a:avLst/>
          </a:prstGeom>
        </p:spPr>
        <p:txBody>
          <a:bodyPr/>
          <a:lstStyle>
            <a:lvl1pPr>
              <a:defRPr>
                <a:solidFill>
                  <a:srgbClr val="000000"/>
                </a:solidFill>
              </a:defRPr>
            </a:lvl1pPr>
          </a:lstStyle>
          <a:p>
            <a:pPr fontAlgn="base">
              <a:spcBef>
                <a:spcPct val="0"/>
              </a:spcBef>
              <a:spcAft>
                <a:spcPct val="0"/>
              </a:spcAft>
              <a:defRPr/>
            </a:pPr>
            <a:fld id="{F56F5035-BD89-4FBA-B165-65125DD42533}" type="slidenum">
              <a:rPr lang="ar-SA"/>
              <a:pPr fontAlgn="base">
                <a:spcBef>
                  <a:spcPct val="0"/>
                </a:spcBef>
                <a:spcAft>
                  <a:spcPct val="0"/>
                </a:spcAft>
                <a:defRPr/>
              </a:pPr>
              <a:t>‹#›</a:t>
            </a:fld>
            <a:endParaRPr lang="en-US"/>
          </a:p>
        </p:txBody>
      </p:sp>
    </p:spTree>
  </p:cSld>
  <p:clrMapOvr>
    <a:masterClrMapping/>
  </p:clrMapOvr>
  <p:transition>
    <p:split orient="vert"/>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noChangeArrowheads="1"/>
          </p:cNvSpPr>
          <p:nvPr>
            <p:ph type="sldNum" sz="quarter" idx="10"/>
          </p:nvPr>
        </p:nvSpPr>
        <p:spPr>
          <a:xfrm>
            <a:off x="6248400" y="6019800"/>
            <a:ext cx="2133600" cy="476250"/>
          </a:xfrm>
          <a:prstGeom prst="rect">
            <a:avLst/>
          </a:prstGeom>
        </p:spPr>
        <p:txBody>
          <a:bodyPr/>
          <a:lstStyle>
            <a:lvl1pPr>
              <a:defRPr>
                <a:solidFill>
                  <a:srgbClr val="000000"/>
                </a:solidFill>
              </a:defRPr>
            </a:lvl1pPr>
          </a:lstStyle>
          <a:p>
            <a:pPr fontAlgn="base">
              <a:spcBef>
                <a:spcPct val="0"/>
              </a:spcBef>
              <a:spcAft>
                <a:spcPct val="0"/>
              </a:spcAft>
              <a:defRPr/>
            </a:pPr>
            <a:fld id="{0E58C4A5-7A7E-4CA0-B29F-6843215D34DA}" type="slidenum">
              <a:rPr lang="ar-SA"/>
              <a:pPr fontAlgn="base">
                <a:spcBef>
                  <a:spcPct val="0"/>
                </a:spcBef>
                <a:spcAft>
                  <a:spcPct val="0"/>
                </a:spcAft>
                <a:defRPr/>
              </a:pPr>
              <a:t>‹#›</a:t>
            </a:fld>
            <a:endParaRPr lang="en-US"/>
          </a:p>
        </p:txBody>
      </p:sp>
    </p:spTree>
  </p:cSld>
  <p:clrMapOvr>
    <a:masterClrMapping/>
  </p:clrMapOvr>
  <p:transition>
    <p:split orient="vert"/>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6200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xfrm>
            <a:off x="457200" y="6457950"/>
            <a:ext cx="2133600" cy="247650"/>
          </a:xfrm>
        </p:spPr>
        <p:txBody>
          <a:bodyPr/>
          <a:lstStyle>
            <a:lvl1pPr>
              <a:defRPr/>
            </a:lvl1pPr>
          </a:lstStyle>
          <a:p>
            <a:pPr>
              <a:defRPr/>
            </a:pPr>
            <a:r>
              <a:rPr lang="en-US"/>
              <a:t>Dr.Ravari</a:t>
            </a:r>
          </a:p>
        </p:txBody>
      </p:sp>
    </p:spTree>
  </p:cSld>
  <p:clrMapOvr>
    <a:masterClrMapping/>
  </p:clrMapOvr>
  <p:transition>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50.xml"/><Relationship Id="rId13" Type="http://schemas.openxmlformats.org/officeDocument/2006/relationships/slideLayout" Target="../slideLayouts/slideLayout155.xml"/><Relationship Id="rId3" Type="http://schemas.openxmlformats.org/officeDocument/2006/relationships/slideLayout" Target="../slideLayouts/slideLayout145.xml"/><Relationship Id="rId7" Type="http://schemas.openxmlformats.org/officeDocument/2006/relationships/slideLayout" Target="../slideLayouts/slideLayout149.xml"/><Relationship Id="rId12" Type="http://schemas.openxmlformats.org/officeDocument/2006/relationships/slideLayout" Target="../slideLayouts/slideLayout154.xml"/><Relationship Id="rId2" Type="http://schemas.openxmlformats.org/officeDocument/2006/relationships/slideLayout" Target="../slideLayouts/slideLayout144.xml"/><Relationship Id="rId16" Type="http://schemas.openxmlformats.org/officeDocument/2006/relationships/image" Target="../media/image1.png"/><Relationship Id="rId1" Type="http://schemas.openxmlformats.org/officeDocument/2006/relationships/slideLayout" Target="../slideLayouts/slideLayout143.xml"/><Relationship Id="rId6" Type="http://schemas.openxmlformats.org/officeDocument/2006/relationships/slideLayout" Target="../slideLayouts/slideLayout148.xml"/><Relationship Id="rId11" Type="http://schemas.openxmlformats.org/officeDocument/2006/relationships/slideLayout" Target="../slideLayouts/slideLayout153.xml"/><Relationship Id="rId5" Type="http://schemas.openxmlformats.org/officeDocument/2006/relationships/slideLayout" Target="../slideLayouts/slideLayout147.xml"/><Relationship Id="rId15" Type="http://schemas.openxmlformats.org/officeDocument/2006/relationships/theme" Target="../theme/theme10.xml"/><Relationship Id="rId10" Type="http://schemas.openxmlformats.org/officeDocument/2006/relationships/slideLayout" Target="../slideLayouts/slideLayout152.xml"/><Relationship Id="rId4" Type="http://schemas.openxmlformats.org/officeDocument/2006/relationships/slideLayout" Target="../slideLayouts/slideLayout146.xml"/><Relationship Id="rId9" Type="http://schemas.openxmlformats.org/officeDocument/2006/relationships/slideLayout" Target="../slideLayouts/slideLayout151.xml"/><Relationship Id="rId14" Type="http://schemas.openxmlformats.org/officeDocument/2006/relationships/slideLayout" Target="../slideLayouts/slideLayout156.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64.xml"/><Relationship Id="rId13" Type="http://schemas.openxmlformats.org/officeDocument/2006/relationships/slideLayout" Target="../slideLayouts/slideLayout169.xml"/><Relationship Id="rId18" Type="http://schemas.openxmlformats.org/officeDocument/2006/relationships/slideLayout" Target="../slideLayouts/slideLayout174.xml"/><Relationship Id="rId3" Type="http://schemas.openxmlformats.org/officeDocument/2006/relationships/slideLayout" Target="../slideLayouts/slideLayout159.xml"/><Relationship Id="rId7" Type="http://schemas.openxmlformats.org/officeDocument/2006/relationships/slideLayout" Target="../slideLayouts/slideLayout163.xml"/><Relationship Id="rId12" Type="http://schemas.openxmlformats.org/officeDocument/2006/relationships/slideLayout" Target="../slideLayouts/slideLayout168.xml"/><Relationship Id="rId17" Type="http://schemas.openxmlformats.org/officeDocument/2006/relationships/slideLayout" Target="../slideLayouts/slideLayout173.xml"/><Relationship Id="rId2" Type="http://schemas.openxmlformats.org/officeDocument/2006/relationships/slideLayout" Target="../slideLayouts/slideLayout158.xml"/><Relationship Id="rId16" Type="http://schemas.openxmlformats.org/officeDocument/2006/relationships/slideLayout" Target="../slideLayouts/slideLayout172.xml"/><Relationship Id="rId20" Type="http://schemas.openxmlformats.org/officeDocument/2006/relationships/image" Target="../media/image3.wmf"/><Relationship Id="rId1" Type="http://schemas.openxmlformats.org/officeDocument/2006/relationships/slideLayout" Target="../slideLayouts/slideLayout157.xml"/><Relationship Id="rId6" Type="http://schemas.openxmlformats.org/officeDocument/2006/relationships/slideLayout" Target="../slideLayouts/slideLayout162.xml"/><Relationship Id="rId11" Type="http://schemas.openxmlformats.org/officeDocument/2006/relationships/slideLayout" Target="../slideLayouts/slideLayout167.xml"/><Relationship Id="rId5" Type="http://schemas.openxmlformats.org/officeDocument/2006/relationships/slideLayout" Target="../slideLayouts/slideLayout161.xml"/><Relationship Id="rId15" Type="http://schemas.openxmlformats.org/officeDocument/2006/relationships/slideLayout" Target="../slideLayouts/slideLayout171.xml"/><Relationship Id="rId10" Type="http://schemas.openxmlformats.org/officeDocument/2006/relationships/slideLayout" Target="../slideLayouts/slideLayout166.xml"/><Relationship Id="rId19" Type="http://schemas.openxmlformats.org/officeDocument/2006/relationships/theme" Target="../theme/theme11.xml"/><Relationship Id="rId4" Type="http://schemas.openxmlformats.org/officeDocument/2006/relationships/slideLayout" Target="../slideLayouts/slideLayout160.xml"/><Relationship Id="rId9" Type="http://schemas.openxmlformats.org/officeDocument/2006/relationships/slideLayout" Target="../slideLayouts/slideLayout165.xml"/><Relationship Id="rId14" Type="http://schemas.openxmlformats.org/officeDocument/2006/relationships/slideLayout" Target="../slideLayouts/slideLayout170.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82.xml"/><Relationship Id="rId13" Type="http://schemas.openxmlformats.org/officeDocument/2006/relationships/slideLayout" Target="../slideLayouts/slideLayout187.xml"/><Relationship Id="rId3" Type="http://schemas.openxmlformats.org/officeDocument/2006/relationships/slideLayout" Target="../slideLayouts/slideLayout177.xml"/><Relationship Id="rId7" Type="http://schemas.openxmlformats.org/officeDocument/2006/relationships/slideLayout" Target="../slideLayouts/slideLayout181.xml"/><Relationship Id="rId12" Type="http://schemas.openxmlformats.org/officeDocument/2006/relationships/slideLayout" Target="../slideLayouts/slideLayout186.xml"/><Relationship Id="rId17" Type="http://schemas.openxmlformats.org/officeDocument/2006/relationships/image" Target="../media/image3.wmf"/><Relationship Id="rId2" Type="http://schemas.openxmlformats.org/officeDocument/2006/relationships/slideLayout" Target="../slideLayouts/slideLayout176.xml"/><Relationship Id="rId16" Type="http://schemas.openxmlformats.org/officeDocument/2006/relationships/theme" Target="../theme/theme12.xml"/><Relationship Id="rId1" Type="http://schemas.openxmlformats.org/officeDocument/2006/relationships/slideLayout" Target="../slideLayouts/slideLayout175.xml"/><Relationship Id="rId6" Type="http://schemas.openxmlformats.org/officeDocument/2006/relationships/slideLayout" Target="../slideLayouts/slideLayout180.xml"/><Relationship Id="rId11" Type="http://schemas.openxmlformats.org/officeDocument/2006/relationships/slideLayout" Target="../slideLayouts/slideLayout185.xml"/><Relationship Id="rId5" Type="http://schemas.openxmlformats.org/officeDocument/2006/relationships/slideLayout" Target="../slideLayouts/slideLayout179.xml"/><Relationship Id="rId15" Type="http://schemas.openxmlformats.org/officeDocument/2006/relationships/slideLayout" Target="../slideLayouts/slideLayout189.xml"/><Relationship Id="rId10" Type="http://schemas.openxmlformats.org/officeDocument/2006/relationships/slideLayout" Target="../slideLayouts/slideLayout184.xml"/><Relationship Id="rId4" Type="http://schemas.openxmlformats.org/officeDocument/2006/relationships/slideLayout" Target="../slideLayouts/slideLayout178.xml"/><Relationship Id="rId9" Type="http://schemas.openxmlformats.org/officeDocument/2006/relationships/slideLayout" Target="../slideLayouts/slideLayout183.xml"/><Relationship Id="rId14" Type="http://schemas.openxmlformats.org/officeDocument/2006/relationships/slideLayout" Target="../slideLayouts/slideLayout188.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97.xml"/><Relationship Id="rId3" Type="http://schemas.openxmlformats.org/officeDocument/2006/relationships/slideLayout" Target="../slideLayouts/slideLayout192.xml"/><Relationship Id="rId7" Type="http://schemas.openxmlformats.org/officeDocument/2006/relationships/slideLayout" Target="../slideLayouts/slideLayout196.xml"/><Relationship Id="rId12" Type="http://schemas.openxmlformats.org/officeDocument/2006/relationships/theme" Target="../theme/theme13.xml"/><Relationship Id="rId2" Type="http://schemas.openxmlformats.org/officeDocument/2006/relationships/slideLayout" Target="../slideLayouts/slideLayout191.xml"/><Relationship Id="rId1" Type="http://schemas.openxmlformats.org/officeDocument/2006/relationships/slideLayout" Target="../slideLayouts/slideLayout190.xml"/><Relationship Id="rId6" Type="http://schemas.openxmlformats.org/officeDocument/2006/relationships/slideLayout" Target="../slideLayouts/slideLayout195.xml"/><Relationship Id="rId11" Type="http://schemas.openxmlformats.org/officeDocument/2006/relationships/slideLayout" Target="../slideLayouts/slideLayout200.xml"/><Relationship Id="rId5" Type="http://schemas.openxmlformats.org/officeDocument/2006/relationships/slideLayout" Target="../slideLayouts/slideLayout194.xml"/><Relationship Id="rId10" Type="http://schemas.openxmlformats.org/officeDocument/2006/relationships/slideLayout" Target="../slideLayouts/slideLayout199.xml"/><Relationship Id="rId4" Type="http://schemas.openxmlformats.org/officeDocument/2006/relationships/slideLayout" Target="../slideLayouts/slideLayout193.xml"/><Relationship Id="rId9" Type="http://schemas.openxmlformats.org/officeDocument/2006/relationships/slideLayout" Target="../slideLayouts/slideLayout198.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208.xml"/><Relationship Id="rId3" Type="http://schemas.openxmlformats.org/officeDocument/2006/relationships/slideLayout" Target="../slideLayouts/slideLayout203.xml"/><Relationship Id="rId7" Type="http://schemas.openxmlformats.org/officeDocument/2006/relationships/slideLayout" Target="../slideLayouts/slideLayout207.xml"/><Relationship Id="rId12" Type="http://schemas.openxmlformats.org/officeDocument/2006/relationships/theme" Target="../theme/theme14.xml"/><Relationship Id="rId2" Type="http://schemas.openxmlformats.org/officeDocument/2006/relationships/slideLayout" Target="../slideLayouts/slideLayout202.xml"/><Relationship Id="rId1" Type="http://schemas.openxmlformats.org/officeDocument/2006/relationships/slideLayout" Target="../slideLayouts/slideLayout201.xml"/><Relationship Id="rId6" Type="http://schemas.openxmlformats.org/officeDocument/2006/relationships/slideLayout" Target="../slideLayouts/slideLayout206.xml"/><Relationship Id="rId11" Type="http://schemas.openxmlformats.org/officeDocument/2006/relationships/slideLayout" Target="../slideLayouts/slideLayout211.xml"/><Relationship Id="rId5" Type="http://schemas.openxmlformats.org/officeDocument/2006/relationships/slideLayout" Target="../slideLayouts/slideLayout205.xml"/><Relationship Id="rId10" Type="http://schemas.openxmlformats.org/officeDocument/2006/relationships/slideLayout" Target="../slideLayouts/slideLayout210.xml"/><Relationship Id="rId4" Type="http://schemas.openxmlformats.org/officeDocument/2006/relationships/slideLayout" Target="../slideLayouts/slideLayout204.xml"/><Relationship Id="rId9" Type="http://schemas.openxmlformats.org/officeDocument/2006/relationships/slideLayout" Target="../slideLayouts/slideLayout209.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219.xml"/><Relationship Id="rId3" Type="http://schemas.openxmlformats.org/officeDocument/2006/relationships/slideLayout" Target="../slideLayouts/slideLayout214.xml"/><Relationship Id="rId7" Type="http://schemas.openxmlformats.org/officeDocument/2006/relationships/slideLayout" Target="../slideLayouts/slideLayout218.xml"/><Relationship Id="rId12" Type="http://schemas.openxmlformats.org/officeDocument/2006/relationships/theme" Target="../theme/theme15.xml"/><Relationship Id="rId2" Type="http://schemas.openxmlformats.org/officeDocument/2006/relationships/slideLayout" Target="../slideLayouts/slideLayout213.xml"/><Relationship Id="rId1" Type="http://schemas.openxmlformats.org/officeDocument/2006/relationships/slideLayout" Target="../slideLayouts/slideLayout212.xml"/><Relationship Id="rId6" Type="http://schemas.openxmlformats.org/officeDocument/2006/relationships/slideLayout" Target="../slideLayouts/slideLayout217.xml"/><Relationship Id="rId11" Type="http://schemas.openxmlformats.org/officeDocument/2006/relationships/slideLayout" Target="../slideLayouts/slideLayout222.xml"/><Relationship Id="rId5" Type="http://schemas.openxmlformats.org/officeDocument/2006/relationships/slideLayout" Target="../slideLayouts/slideLayout216.xml"/><Relationship Id="rId10" Type="http://schemas.openxmlformats.org/officeDocument/2006/relationships/slideLayout" Target="../slideLayouts/slideLayout221.xml"/><Relationship Id="rId4" Type="http://schemas.openxmlformats.org/officeDocument/2006/relationships/slideLayout" Target="../slideLayouts/slideLayout215.xml"/><Relationship Id="rId9" Type="http://schemas.openxmlformats.org/officeDocument/2006/relationships/slideLayout" Target="../slideLayouts/slideLayout220.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230.xml"/><Relationship Id="rId3" Type="http://schemas.openxmlformats.org/officeDocument/2006/relationships/slideLayout" Target="../slideLayouts/slideLayout225.xml"/><Relationship Id="rId7" Type="http://schemas.openxmlformats.org/officeDocument/2006/relationships/slideLayout" Target="../slideLayouts/slideLayout229.xml"/><Relationship Id="rId12" Type="http://schemas.openxmlformats.org/officeDocument/2006/relationships/theme" Target="../theme/theme16.xml"/><Relationship Id="rId2" Type="http://schemas.openxmlformats.org/officeDocument/2006/relationships/slideLayout" Target="../slideLayouts/slideLayout224.xml"/><Relationship Id="rId1" Type="http://schemas.openxmlformats.org/officeDocument/2006/relationships/slideLayout" Target="../slideLayouts/slideLayout223.xml"/><Relationship Id="rId6" Type="http://schemas.openxmlformats.org/officeDocument/2006/relationships/slideLayout" Target="../slideLayouts/slideLayout228.xml"/><Relationship Id="rId11" Type="http://schemas.openxmlformats.org/officeDocument/2006/relationships/slideLayout" Target="../slideLayouts/slideLayout233.xml"/><Relationship Id="rId5" Type="http://schemas.openxmlformats.org/officeDocument/2006/relationships/slideLayout" Target="../slideLayouts/slideLayout227.xml"/><Relationship Id="rId10" Type="http://schemas.openxmlformats.org/officeDocument/2006/relationships/slideLayout" Target="../slideLayouts/slideLayout232.xml"/><Relationship Id="rId4" Type="http://schemas.openxmlformats.org/officeDocument/2006/relationships/slideLayout" Target="../slideLayouts/slideLayout226.xml"/><Relationship Id="rId9" Type="http://schemas.openxmlformats.org/officeDocument/2006/relationships/slideLayout" Target="../slideLayouts/slideLayout23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3.wmf"/><Relationship Id="rId2" Type="http://schemas.openxmlformats.org/officeDocument/2006/relationships/slideLayout" Target="../slideLayouts/slideLayout16.xml"/><Relationship Id="rId16" Type="http://schemas.openxmlformats.org/officeDocument/2006/relationships/theme" Target="../theme/theme2.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slideLayout" Target="../slideLayouts/slideLayout42.xml"/><Relationship Id="rId18" Type="http://schemas.openxmlformats.org/officeDocument/2006/relationships/slideLayout" Target="../slideLayouts/slideLayout4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17" Type="http://schemas.openxmlformats.org/officeDocument/2006/relationships/slideLayout" Target="../slideLayouts/slideLayout46.xml"/><Relationship Id="rId2" Type="http://schemas.openxmlformats.org/officeDocument/2006/relationships/slideLayout" Target="../slideLayouts/slideLayout31.xml"/><Relationship Id="rId16" Type="http://schemas.openxmlformats.org/officeDocument/2006/relationships/slideLayout" Target="../slideLayouts/slideLayout45.xml"/><Relationship Id="rId20" Type="http://schemas.openxmlformats.org/officeDocument/2006/relationships/image" Target="../media/image3.wmf"/><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5" Type="http://schemas.openxmlformats.org/officeDocument/2006/relationships/slideLayout" Target="../slideLayouts/slideLayout44.xml"/><Relationship Id="rId10" Type="http://schemas.openxmlformats.org/officeDocument/2006/relationships/slideLayout" Target="../slideLayouts/slideLayout39.xml"/><Relationship Id="rId19" Type="http://schemas.openxmlformats.org/officeDocument/2006/relationships/theme" Target="../theme/theme3.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slideLayout" Target="../slideLayouts/slideLayout4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slideLayout" Target="../slideLayouts/slideLayout60.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6" Type="http://schemas.openxmlformats.org/officeDocument/2006/relationships/image" Target="../media/image3.wmf"/><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5" Type="http://schemas.openxmlformats.org/officeDocument/2006/relationships/theme" Target="../theme/theme4.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slideLayout" Target="../slideLayouts/slideLayout61.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slideLayout" Target="../slideLayouts/slideLayout74.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slideLayout" Target="../slideLayouts/slideLayout73.xml"/><Relationship Id="rId17" Type="http://schemas.openxmlformats.org/officeDocument/2006/relationships/image" Target="../media/image3.wmf"/><Relationship Id="rId2" Type="http://schemas.openxmlformats.org/officeDocument/2006/relationships/slideLayout" Target="../slideLayouts/slideLayout63.xml"/><Relationship Id="rId16" Type="http://schemas.openxmlformats.org/officeDocument/2006/relationships/theme" Target="../theme/theme5.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5" Type="http://schemas.openxmlformats.org/officeDocument/2006/relationships/slideLayout" Target="../slideLayouts/slideLayout7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 Id="rId14" Type="http://schemas.openxmlformats.org/officeDocument/2006/relationships/slideLayout" Target="../slideLayouts/slideLayout7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slideLayout" Target="../slideLayouts/slideLayout89.xml"/><Relationship Id="rId18" Type="http://schemas.openxmlformats.org/officeDocument/2006/relationships/slideLayout" Target="../slideLayouts/slideLayout94.xml"/><Relationship Id="rId3" Type="http://schemas.openxmlformats.org/officeDocument/2006/relationships/slideLayout" Target="../slideLayouts/slideLayout79.xml"/><Relationship Id="rId7" Type="http://schemas.openxmlformats.org/officeDocument/2006/relationships/slideLayout" Target="../slideLayouts/slideLayout83.xml"/><Relationship Id="rId12" Type="http://schemas.openxmlformats.org/officeDocument/2006/relationships/slideLayout" Target="../slideLayouts/slideLayout88.xml"/><Relationship Id="rId17" Type="http://schemas.openxmlformats.org/officeDocument/2006/relationships/slideLayout" Target="../slideLayouts/slideLayout93.xml"/><Relationship Id="rId2" Type="http://schemas.openxmlformats.org/officeDocument/2006/relationships/slideLayout" Target="../slideLayouts/slideLayout78.xml"/><Relationship Id="rId16" Type="http://schemas.openxmlformats.org/officeDocument/2006/relationships/slideLayout" Target="../slideLayouts/slideLayout92.xml"/><Relationship Id="rId20" Type="http://schemas.openxmlformats.org/officeDocument/2006/relationships/image" Target="../media/image3.wmf"/><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5" Type="http://schemas.openxmlformats.org/officeDocument/2006/relationships/slideLayout" Target="../slideLayouts/slideLayout91.xml"/><Relationship Id="rId10" Type="http://schemas.openxmlformats.org/officeDocument/2006/relationships/slideLayout" Target="../slideLayouts/slideLayout86.xml"/><Relationship Id="rId19" Type="http://schemas.openxmlformats.org/officeDocument/2006/relationships/theme" Target="../theme/theme6.xml"/><Relationship Id="rId4" Type="http://schemas.openxmlformats.org/officeDocument/2006/relationships/slideLayout" Target="../slideLayouts/slideLayout80.xml"/><Relationship Id="rId9" Type="http://schemas.openxmlformats.org/officeDocument/2006/relationships/slideLayout" Target="../slideLayouts/slideLayout85.xml"/><Relationship Id="rId14" Type="http://schemas.openxmlformats.org/officeDocument/2006/relationships/slideLayout" Target="../slideLayouts/slideLayout90.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02.xml"/><Relationship Id="rId13" Type="http://schemas.openxmlformats.org/officeDocument/2006/relationships/slideLayout" Target="../slideLayouts/slideLayout107.xml"/><Relationship Id="rId18" Type="http://schemas.openxmlformats.org/officeDocument/2006/relationships/image" Target="../media/image1.png"/><Relationship Id="rId3" Type="http://schemas.openxmlformats.org/officeDocument/2006/relationships/slideLayout" Target="../slideLayouts/slideLayout97.xml"/><Relationship Id="rId7" Type="http://schemas.openxmlformats.org/officeDocument/2006/relationships/slideLayout" Target="../slideLayouts/slideLayout101.xml"/><Relationship Id="rId12" Type="http://schemas.openxmlformats.org/officeDocument/2006/relationships/slideLayout" Target="../slideLayouts/slideLayout106.xml"/><Relationship Id="rId17" Type="http://schemas.openxmlformats.org/officeDocument/2006/relationships/theme" Target="../theme/theme7.xml"/><Relationship Id="rId2" Type="http://schemas.openxmlformats.org/officeDocument/2006/relationships/slideLayout" Target="../slideLayouts/slideLayout96.xml"/><Relationship Id="rId16" Type="http://schemas.openxmlformats.org/officeDocument/2006/relationships/slideLayout" Target="../slideLayouts/slideLayout110.xml"/><Relationship Id="rId1" Type="http://schemas.openxmlformats.org/officeDocument/2006/relationships/slideLayout" Target="../slideLayouts/slideLayout95.xml"/><Relationship Id="rId6" Type="http://schemas.openxmlformats.org/officeDocument/2006/relationships/slideLayout" Target="../slideLayouts/slideLayout100.xml"/><Relationship Id="rId11" Type="http://schemas.openxmlformats.org/officeDocument/2006/relationships/slideLayout" Target="../slideLayouts/slideLayout105.xml"/><Relationship Id="rId5" Type="http://schemas.openxmlformats.org/officeDocument/2006/relationships/slideLayout" Target="../slideLayouts/slideLayout99.xml"/><Relationship Id="rId15" Type="http://schemas.openxmlformats.org/officeDocument/2006/relationships/slideLayout" Target="../slideLayouts/slideLayout109.xml"/><Relationship Id="rId10" Type="http://schemas.openxmlformats.org/officeDocument/2006/relationships/slideLayout" Target="../slideLayouts/slideLayout104.xml"/><Relationship Id="rId4" Type="http://schemas.openxmlformats.org/officeDocument/2006/relationships/slideLayout" Target="../slideLayouts/slideLayout98.xml"/><Relationship Id="rId9" Type="http://schemas.openxmlformats.org/officeDocument/2006/relationships/slideLayout" Target="../slideLayouts/slideLayout103.xml"/><Relationship Id="rId14" Type="http://schemas.openxmlformats.org/officeDocument/2006/relationships/slideLayout" Target="../slideLayouts/slideLayout108.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slideLayout" Target="../slideLayouts/slideLayout123.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slideLayout" Target="../slideLayouts/slideLayout122.xml"/><Relationship Id="rId2" Type="http://schemas.openxmlformats.org/officeDocument/2006/relationships/slideLayout" Target="../slideLayouts/slideLayout112.xml"/><Relationship Id="rId16" Type="http://schemas.openxmlformats.org/officeDocument/2006/relationships/image" Target="../media/image1.png"/><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5" Type="http://schemas.openxmlformats.org/officeDocument/2006/relationships/theme" Target="../theme/theme8.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 Id="rId14" Type="http://schemas.openxmlformats.org/officeDocument/2006/relationships/slideLayout" Target="../slideLayouts/slideLayout124.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32.xml"/><Relationship Id="rId13" Type="http://schemas.openxmlformats.org/officeDocument/2006/relationships/slideLayout" Target="../slideLayouts/slideLayout137.xml"/><Relationship Id="rId18" Type="http://schemas.openxmlformats.org/officeDocument/2006/relationships/slideLayout" Target="../slideLayouts/slideLayout142.xml"/><Relationship Id="rId3" Type="http://schemas.openxmlformats.org/officeDocument/2006/relationships/slideLayout" Target="../slideLayouts/slideLayout127.xml"/><Relationship Id="rId7" Type="http://schemas.openxmlformats.org/officeDocument/2006/relationships/slideLayout" Target="../slideLayouts/slideLayout131.xml"/><Relationship Id="rId12" Type="http://schemas.openxmlformats.org/officeDocument/2006/relationships/slideLayout" Target="../slideLayouts/slideLayout136.xml"/><Relationship Id="rId17" Type="http://schemas.openxmlformats.org/officeDocument/2006/relationships/slideLayout" Target="../slideLayouts/slideLayout141.xml"/><Relationship Id="rId2" Type="http://schemas.openxmlformats.org/officeDocument/2006/relationships/slideLayout" Target="../slideLayouts/slideLayout126.xml"/><Relationship Id="rId16" Type="http://schemas.openxmlformats.org/officeDocument/2006/relationships/slideLayout" Target="../slideLayouts/slideLayout140.xml"/><Relationship Id="rId20" Type="http://schemas.openxmlformats.org/officeDocument/2006/relationships/image" Target="../media/image3.wmf"/><Relationship Id="rId1" Type="http://schemas.openxmlformats.org/officeDocument/2006/relationships/slideLayout" Target="../slideLayouts/slideLayout125.xml"/><Relationship Id="rId6" Type="http://schemas.openxmlformats.org/officeDocument/2006/relationships/slideLayout" Target="../slideLayouts/slideLayout130.xml"/><Relationship Id="rId11" Type="http://schemas.openxmlformats.org/officeDocument/2006/relationships/slideLayout" Target="../slideLayouts/slideLayout135.xml"/><Relationship Id="rId5" Type="http://schemas.openxmlformats.org/officeDocument/2006/relationships/slideLayout" Target="../slideLayouts/slideLayout129.xml"/><Relationship Id="rId15" Type="http://schemas.openxmlformats.org/officeDocument/2006/relationships/slideLayout" Target="../slideLayouts/slideLayout139.xml"/><Relationship Id="rId10" Type="http://schemas.openxmlformats.org/officeDocument/2006/relationships/slideLayout" Target="../slideLayouts/slideLayout134.xml"/><Relationship Id="rId19" Type="http://schemas.openxmlformats.org/officeDocument/2006/relationships/theme" Target="../theme/theme9.xml"/><Relationship Id="rId4" Type="http://schemas.openxmlformats.org/officeDocument/2006/relationships/slideLayout" Target="../slideLayouts/slideLayout128.xml"/><Relationship Id="rId9" Type="http://schemas.openxmlformats.org/officeDocument/2006/relationships/slideLayout" Target="../slideLayouts/slideLayout133.xml"/><Relationship Id="rId14" Type="http://schemas.openxmlformats.org/officeDocument/2006/relationships/slideLayout" Target="../slideLayouts/slideLayout13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68611" name="Rectangle 3"/>
          <p:cNvSpPr>
            <a:spLocks noChangeArrowheads="1"/>
          </p:cNvSpPr>
          <p:nvPr/>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3076" name="Rectangle 4"/>
          <p:cNvSpPr>
            <a:spLocks noGrp="1" noChangeArrowheads="1"/>
          </p:cNvSpPr>
          <p:nvPr>
            <p:ph type="title"/>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5" name="Rectangle 5"/>
          <p:cNvSpPr>
            <a:spLocks noGrp="1" noChangeArrowheads="1"/>
          </p:cNvSpPr>
          <p:nvPr>
            <p:ph type="body" idx="1"/>
          </p:nvPr>
        </p:nvSpPr>
        <p:spPr bwMode="auto">
          <a:xfrm>
            <a:off x="457200" y="1600200"/>
            <a:ext cx="82296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8614" name="Rectangle 6"/>
          <p:cNvSpPr>
            <a:spLocks noGrp="1" noChangeArrowheads="1"/>
          </p:cNvSpPr>
          <p:nvPr>
            <p:ph type="dt" sz="half" idx="2"/>
          </p:nvPr>
        </p:nvSpPr>
        <p:spPr bwMode="auto">
          <a:xfrm>
            <a:off x="457200" y="63055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200">
                <a:solidFill>
                  <a:schemeClr val="bg1"/>
                </a:solidFill>
                <a:latin typeface="Arial" pitchFamily="34" charset="0"/>
                <a:cs typeface="Arial" pitchFamily="34" charset="0"/>
              </a:defRPr>
            </a:lvl1pPr>
          </a:lstStyle>
          <a:p>
            <a:pPr fontAlgn="base">
              <a:spcBef>
                <a:spcPct val="0"/>
              </a:spcBef>
              <a:spcAft>
                <a:spcPct val="0"/>
              </a:spcAft>
              <a:defRPr/>
            </a:pPr>
            <a:r>
              <a:rPr lang="en-US">
                <a:solidFill>
                  <a:srgbClr val="FFFFFF"/>
                </a:solidFill>
              </a:rPr>
              <a:t>Dr.Ravari</a:t>
            </a:r>
          </a:p>
        </p:txBody>
      </p:sp>
      <p:sp>
        <p:nvSpPr>
          <p:cNvPr id="10" name="Date Placeholder 2"/>
          <p:cNvSpPr txBox="1">
            <a:spLocks/>
          </p:cNvSpPr>
          <p:nvPr/>
        </p:nvSpPr>
        <p:spPr>
          <a:xfrm>
            <a:off x="74676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fa-IR" sz="1050" dirty="0">
                <a:solidFill>
                  <a:srgbClr val="000000"/>
                </a:solidFill>
              </a:rPr>
              <a:t> </a:t>
            </a:r>
            <a:r>
              <a:rPr lang="en-US" sz="1050" dirty="0">
                <a:solidFill>
                  <a:srgbClr val="000000"/>
                </a:solidFill>
              </a:rPr>
              <a:t> 2014</a:t>
            </a:r>
          </a:p>
        </p:txBody>
      </p:sp>
      <p:pic>
        <p:nvPicPr>
          <p:cNvPr id="11" name="Picture 3"/>
          <p:cNvPicPr>
            <a:picLocks noChangeAspect="1" noChangeArrowheads="1"/>
          </p:cNvPicPr>
          <p:nvPr userDrawn="1"/>
        </p:nvPicPr>
        <p:blipFill>
          <a:blip r:embed="rId16" cstate="print"/>
          <a:srcRect/>
          <a:stretch>
            <a:fillRect/>
          </a:stretch>
        </p:blipFill>
        <p:spPr bwMode="auto">
          <a:xfrm>
            <a:off x="152400" y="304800"/>
            <a:ext cx="1295400" cy="7772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 calcmode="lin" valueType="num">
                                      <p:cBhvr>
                                        <p:cTn id="7" dur="500" fill="hold"/>
                                        <p:tgtEl>
                                          <p:spTgt spid="5125">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5125">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5125">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5125">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512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5125">
                                            <p:txEl>
                                              <p:pRg st="1" end="1"/>
                                            </p:txEl>
                                          </p:spTgt>
                                        </p:tgtEl>
                                        <p:attrNameLst>
                                          <p:attrName>style.visibility</p:attrName>
                                        </p:attrNameLst>
                                      </p:cBhvr>
                                      <p:to>
                                        <p:strVal val="visible"/>
                                      </p:to>
                                    </p:set>
                                    <p:anim calcmode="lin" valueType="num">
                                      <p:cBhvr>
                                        <p:cTn id="16" dur="500" fill="hold"/>
                                        <p:tgtEl>
                                          <p:spTgt spid="5125">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5125">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5125">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5125">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512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5125">
                                            <p:txEl>
                                              <p:pRg st="2" end="2"/>
                                            </p:txEl>
                                          </p:spTgt>
                                        </p:tgtEl>
                                        <p:attrNameLst>
                                          <p:attrName>style.visibility</p:attrName>
                                        </p:attrNameLst>
                                      </p:cBhvr>
                                      <p:to>
                                        <p:strVal val="visible"/>
                                      </p:to>
                                    </p:set>
                                    <p:anim calcmode="lin" valueType="num">
                                      <p:cBhvr>
                                        <p:cTn id="25" dur="500" fill="hold"/>
                                        <p:tgtEl>
                                          <p:spTgt spid="5125">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5125">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5125">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5125">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512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5125">
                                            <p:txEl>
                                              <p:pRg st="3" end="3"/>
                                            </p:txEl>
                                          </p:spTgt>
                                        </p:tgtEl>
                                        <p:attrNameLst>
                                          <p:attrName>style.visibility</p:attrName>
                                        </p:attrNameLst>
                                      </p:cBhvr>
                                      <p:to>
                                        <p:strVal val="visible"/>
                                      </p:to>
                                    </p:set>
                                    <p:anim calcmode="lin" valueType="num">
                                      <p:cBhvr>
                                        <p:cTn id="34" dur="500" fill="hold"/>
                                        <p:tgtEl>
                                          <p:spTgt spid="5125">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5125">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5125">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5125">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5125">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5125">
                                            <p:txEl>
                                              <p:pRg st="4" end="4"/>
                                            </p:txEl>
                                          </p:spTgt>
                                        </p:tgtEl>
                                        <p:attrNameLst>
                                          <p:attrName>style.visibility</p:attrName>
                                        </p:attrNameLst>
                                      </p:cBhvr>
                                      <p:to>
                                        <p:strVal val="visible"/>
                                      </p:to>
                                    </p:set>
                                    <p:anim calcmode="lin" valueType="num">
                                      <p:cBhvr>
                                        <p:cTn id="43" dur="500" fill="hold"/>
                                        <p:tgtEl>
                                          <p:spTgt spid="5125">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5125">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5125">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5125">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51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p:tmplLst>
          <p:tmpl lvl="1">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2">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3">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4">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5">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Lst>
      </p:bldP>
    </p:bldLst>
  </p:timing>
  <p:hf sldNum="0" hdr="0"/>
  <p:txStyles>
    <p:titleStyle>
      <a:lvl1pPr algn="ctr" rtl="1" eaLnBrk="0" fontAlgn="base" hangingPunct="0">
        <a:spcBef>
          <a:spcPct val="0"/>
        </a:spcBef>
        <a:spcAft>
          <a:spcPct val="0"/>
        </a:spcAft>
        <a:defRPr sz="4000" b="1">
          <a:solidFill>
            <a:srgbClr val="FFFF00"/>
          </a:solidFill>
          <a:latin typeface="+mj-lt"/>
          <a:ea typeface="+mj-ea"/>
          <a:cs typeface="+mj-cs"/>
        </a:defRPr>
      </a:lvl1pPr>
      <a:lvl2pPr algn="ctr" rtl="1" eaLnBrk="0" fontAlgn="base" hangingPunct="0">
        <a:spcBef>
          <a:spcPct val="0"/>
        </a:spcBef>
        <a:spcAft>
          <a:spcPct val="0"/>
        </a:spcAft>
        <a:defRPr sz="4000" b="1">
          <a:solidFill>
            <a:srgbClr val="FFFF00"/>
          </a:solidFill>
          <a:latin typeface="Arial" pitchFamily="34" charset="0"/>
          <a:cs typeface="Arial" pitchFamily="34" charset="0"/>
        </a:defRPr>
      </a:lvl2pPr>
      <a:lvl3pPr algn="ctr" rtl="1" eaLnBrk="0" fontAlgn="base" hangingPunct="0">
        <a:spcBef>
          <a:spcPct val="0"/>
        </a:spcBef>
        <a:spcAft>
          <a:spcPct val="0"/>
        </a:spcAft>
        <a:defRPr sz="4000" b="1">
          <a:solidFill>
            <a:srgbClr val="FFFF00"/>
          </a:solidFill>
          <a:latin typeface="Arial" pitchFamily="34" charset="0"/>
          <a:cs typeface="Arial" pitchFamily="34" charset="0"/>
        </a:defRPr>
      </a:lvl3pPr>
      <a:lvl4pPr algn="ctr" rtl="1" eaLnBrk="0" fontAlgn="base" hangingPunct="0">
        <a:spcBef>
          <a:spcPct val="0"/>
        </a:spcBef>
        <a:spcAft>
          <a:spcPct val="0"/>
        </a:spcAft>
        <a:defRPr sz="4000" b="1">
          <a:solidFill>
            <a:srgbClr val="FFFF00"/>
          </a:solidFill>
          <a:latin typeface="Arial" pitchFamily="34" charset="0"/>
          <a:cs typeface="Arial" pitchFamily="34" charset="0"/>
        </a:defRPr>
      </a:lvl4pPr>
      <a:lvl5pPr algn="ctr" rtl="1" eaLnBrk="0" fontAlgn="base" hangingPunct="0">
        <a:spcBef>
          <a:spcPct val="0"/>
        </a:spcBef>
        <a:spcAft>
          <a:spcPct val="0"/>
        </a:spcAft>
        <a:defRPr sz="4000" b="1">
          <a:solidFill>
            <a:srgbClr val="FFFF00"/>
          </a:solidFill>
          <a:latin typeface="Arial" pitchFamily="34" charset="0"/>
          <a:cs typeface="Arial" pitchFamily="34" charset="0"/>
        </a:defRPr>
      </a:lvl5pPr>
      <a:lvl6pPr marL="457200" algn="ctr" rtl="1" fontAlgn="base">
        <a:spcBef>
          <a:spcPct val="0"/>
        </a:spcBef>
        <a:spcAft>
          <a:spcPct val="0"/>
        </a:spcAft>
        <a:defRPr sz="4000" b="1">
          <a:solidFill>
            <a:srgbClr val="FFFF00"/>
          </a:solidFill>
          <a:latin typeface="Arial" pitchFamily="34" charset="0"/>
          <a:cs typeface="Arial" pitchFamily="34" charset="0"/>
        </a:defRPr>
      </a:lvl6pPr>
      <a:lvl7pPr marL="914400" algn="ctr" rtl="1" fontAlgn="base">
        <a:spcBef>
          <a:spcPct val="0"/>
        </a:spcBef>
        <a:spcAft>
          <a:spcPct val="0"/>
        </a:spcAft>
        <a:defRPr sz="4000" b="1">
          <a:solidFill>
            <a:srgbClr val="FFFF00"/>
          </a:solidFill>
          <a:latin typeface="Arial" pitchFamily="34" charset="0"/>
          <a:cs typeface="Arial" pitchFamily="34" charset="0"/>
        </a:defRPr>
      </a:lvl7pPr>
      <a:lvl8pPr marL="1371600" algn="ctr" rtl="1" fontAlgn="base">
        <a:spcBef>
          <a:spcPct val="0"/>
        </a:spcBef>
        <a:spcAft>
          <a:spcPct val="0"/>
        </a:spcAft>
        <a:defRPr sz="4000" b="1">
          <a:solidFill>
            <a:srgbClr val="FFFF00"/>
          </a:solidFill>
          <a:latin typeface="Arial" pitchFamily="34" charset="0"/>
          <a:cs typeface="Arial" pitchFamily="34" charset="0"/>
        </a:defRPr>
      </a:lvl8pPr>
      <a:lvl9pPr marL="1828800" algn="ctr" rtl="1" fontAlgn="base">
        <a:spcBef>
          <a:spcPct val="0"/>
        </a:spcBef>
        <a:spcAft>
          <a:spcPct val="0"/>
        </a:spcAft>
        <a:defRPr sz="4000" b="1">
          <a:solidFill>
            <a:srgbClr val="FFFF00"/>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cs typeface="+mn-cs"/>
        </a:defRPr>
      </a:lvl2pPr>
      <a:lvl3pPr marL="1143000" indent="-228600" algn="l" rtl="0" eaLnBrk="0" fontAlgn="base" hangingPunct="0">
        <a:spcBef>
          <a:spcPct val="20000"/>
        </a:spcBef>
        <a:spcAft>
          <a:spcPct val="0"/>
        </a:spcAft>
        <a:buChar char="•"/>
        <a:defRPr sz="2400">
          <a:solidFill>
            <a:schemeClr val="bg1"/>
          </a:solidFill>
          <a:latin typeface="+mn-lt"/>
          <a:cs typeface="+mn-cs"/>
        </a:defRPr>
      </a:lvl3pPr>
      <a:lvl4pPr marL="1600200" indent="-228600" algn="l" rtl="0" eaLnBrk="0" fontAlgn="base" hangingPunct="0">
        <a:spcBef>
          <a:spcPct val="20000"/>
        </a:spcBef>
        <a:spcAft>
          <a:spcPct val="0"/>
        </a:spcAft>
        <a:buChar char="–"/>
        <a:defRPr sz="2000">
          <a:solidFill>
            <a:schemeClr val="bg1"/>
          </a:solidFill>
          <a:latin typeface="+mn-lt"/>
          <a:cs typeface="+mn-cs"/>
        </a:defRPr>
      </a:lvl4pPr>
      <a:lvl5pPr marL="2057400" indent="-228600" algn="l" rtl="0" eaLnBrk="0" fontAlgn="base" hangingPunct="0">
        <a:spcBef>
          <a:spcPct val="20000"/>
        </a:spcBef>
        <a:spcAft>
          <a:spcPct val="0"/>
        </a:spcAft>
        <a:buChar char="»"/>
        <a:defRPr sz="2000">
          <a:solidFill>
            <a:schemeClr val="bg1"/>
          </a:solidFill>
          <a:latin typeface="+mn-lt"/>
          <a:cs typeface="+mn-cs"/>
        </a:defRPr>
      </a:lvl5pPr>
      <a:lvl6pPr marL="2514600" indent="-228600" algn="l" rtl="0" fontAlgn="base">
        <a:spcBef>
          <a:spcPct val="20000"/>
        </a:spcBef>
        <a:spcAft>
          <a:spcPct val="0"/>
        </a:spcAft>
        <a:buChar char="»"/>
        <a:defRPr sz="2000">
          <a:solidFill>
            <a:schemeClr val="bg1"/>
          </a:solidFill>
          <a:latin typeface="+mn-lt"/>
          <a:cs typeface="+mn-cs"/>
        </a:defRPr>
      </a:lvl6pPr>
      <a:lvl7pPr marL="2971800" indent="-228600" algn="l" rtl="0" fontAlgn="base">
        <a:spcBef>
          <a:spcPct val="20000"/>
        </a:spcBef>
        <a:spcAft>
          <a:spcPct val="0"/>
        </a:spcAft>
        <a:buChar char="»"/>
        <a:defRPr sz="2000">
          <a:solidFill>
            <a:schemeClr val="bg1"/>
          </a:solidFill>
          <a:latin typeface="+mn-lt"/>
          <a:cs typeface="+mn-cs"/>
        </a:defRPr>
      </a:lvl7pPr>
      <a:lvl8pPr marL="3429000" indent="-228600" algn="l" rtl="0" fontAlgn="base">
        <a:spcBef>
          <a:spcPct val="20000"/>
        </a:spcBef>
        <a:spcAft>
          <a:spcPct val="0"/>
        </a:spcAft>
        <a:buChar char="»"/>
        <a:defRPr sz="2000">
          <a:solidFill>
            <a:schemeClr val="bg1"/>
          </a:solidFill>
          <a:latin typeface="+mn-lt"/>
          <a:cs typeface="+mn-cs"/>
        </a:defRPr>
      </a:lvl8pPr>
      <a:lvl9pPr marL="3886200" indent="-228600" algn="l" rtl="0" fontAlgn="base">
        <a:spcBef>
          <a:spcPct val="20000"/>
        </a:spcBef>
        <a:spcAft>
          <a:spcPct val="0"/>
        </a:spcAft>
        <a:buChar char="»"/>
        <a:defRPr sz="20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68611" name="Rectangle 3"/>
          <p:cNvSpPr>
            <a:spLocks noChangeArrowheads="1"/>
          </p:cNvSpPr>
          <p:nvPr/>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3076" name="Rectangle 4"/>
          <p:cNvSpPr>
            <a:spLocks noGrp="1" noChangeArrowheads="1"/>
          </p:cNvSpPr>
          <p:nvPr>
            <p:ph type="title"/>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5" name="Rectangle 5"/>
          <p:cNvSpPr>
            <a:spLocks noGrp="1" noChangeArrowheads="1"/>
          </p:cNvSpPr>
          <p:nvPr>
            <p:ph type="body" idx="1"/>
          </p:nvPr>
        </p:nvSpPr>
        <p:spPr bwMode="auto">
          <a:xfrm>
            <a:off x="457200" y="1600200"/>
            <a:ext cx="82296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8614" name="Rectangle 6"/>
          <p:cNvSpPr>
            <a:spLocks noGrp="1" noChangeArrowheads="1"/>
          </p:cNvSpPr>
          <p:nvPr>
            <p:ph type="dt" sz="half" idx="2"/>
          </p:nvPr>
        </p:nvSpPr>
        <p:spPr bwMode="auto">
          <a:xfrm>
            <a:off x="457200" y="63055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200">
                <a:solidFill>
                  <a:schemeClr val="bg1"/>
                </a:solidFill>
              </a:defRPr>
            </a:lvl1pPr>
          </a:lstStyle>
          <a:p>
            <a:pPr fontAlgn="base">
              <a:spcBef>
                <a:spcPct val="0"/>
              </a:spcBef>
              <a:spcAft>
                <a:spcPct val="0"/>
              </a:spcAft>
              <a:defRPr/>
            </a:pPr>
            <a:r>
              <a:rPr lang="en-US">
                <a:solidFill>
                  <a:srgbClr val="FFFFFF"/>
                </a:solidFill>
              </a:rPr>
              <a:t>Dr.Ravari</a:t>
            </a:r>
          </a:p>
        </p:txBody>
      </p:sp>
      <p:sp>
        <p:nvSpPr>
          <p:cNvPr id="10" name="Date Placeholder 2"/>
          <p:cNvSpPr txBox="1">
            <a:spLocks/>
          </p:cNvSpPr>
          <p:nvPr/>
        </p:nvSpPr>
        <p:spPr>
          <a:xfrm>
            <a:off x="76962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en-US" sz="1050" dirty="0">
                <a:solidFill>
                  <a:srgbClr val="000000"/>
                </a:solidFill>
              </a:rPr>
              <a:t> 2013</a:t>
            </a:r>
          </a:p>
        </p:txBody>
      </p:sp>
      <p:pic>
        <p:nvPicPr>
          <p:cNvPr id="11" name="Picture 3"/>
          <p:cNvPicPr>
            <a:picLocks noChangeAspect="1" noChangeArrowheads="1"/>
          </p:cNvPicPr>
          <p:nvPr userDrawn="1"/>
        </p:nvPicPr>
        <p:blipFill>
          <a:blip r:embed="rId16" cstate="print"/>
          <a:srcRect/>
          <a:stretch>
            <a:fillRect/>
          </a:stretch>
        </p:blipFill>
        <p:spPr bwMode="auto">
          <a:xfrm>
            <a:off x="152400" y="304800"/>
            <a:ext cx="1295400" cy="7772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39" r:id="rId12"/>
    <p:sldLayoutId id="2147483840" r:id="rId13"/>
    <p:sldLayoutId id="2147483841" r:id="rId14"/>
  </p:sldLayoutIdLst>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 calcmode="lin" valueType="num">
                                      <p:cBhvr>
                                        <p:cTn id="7" dur="500" fill="hold"/>
                                        <p:tgtEl>
                                          <p:spTgt spid="5125">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5125">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5125">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5125">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512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5125">
                                            <p:txEl>
                                              <p:pRg st="1" end="1"/>
                                            </p:txEl>
                                          </p:spTgt>
                                        </p:tgtEl>
                                        <p:attrNameLst>
                                          <p:attrName>style.visibility</p:attrName>
                                        </p:attrNameLst>
                                      </p:cBhvr>
                                      <p:to>
                                        <p:strVal val="visible"/>
                                      </p:to>
                                    </p:set>
                                    <p:anim calcmode="lin" valueType="num">
                                      <p:cBhvr>
                                        <p:cTn id="16" dur="500" fill="hold"/>
                                        <p:tgtEl>
                                          <p:spTgt spid="5125">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5125">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5125">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5125">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512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5125">
                                            <p:txEl>
                                              <p:pRg st="2" end="2"/>
                                            </p:txEl>
                                          </p:spTgt>
                                        </p:tgtEl>
                                        <p:attrNameLst>
                                          <p:attrName>style.visibility</p:attrName>
                                        </p:attrNameLst>
                                      </p:cBhvr>
                                      <p:to>
                                        <p:strVal val="visible"/>
                                      </p:to>
                                    </p:set>
                                    <p:anim calcmode="lin" valueType="num">
                                      <p:cBhvr>
                                        <p:cTn id="25" dur="500" fill="hold"/>
                                        <p:tgtEl>
                                          <p:spTgt spid="5125">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5125">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5125">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5125">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512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5125">
                                            <p:txEl>
                                              <p:pRg st="3" end="3"/>
                                            </p:txEl>
                                          </p:spTgt>
                                        </p:tgtEl>
                                        <p:attrNameLst>
                                          <p:attrName>style.visibility</p:attrName>
                                        </p:attrNameLst>
                                      </p:cBhvr>
                                      <p:to>
                                        <p:strVal val="visible"/>
                                      </p:to>
                                    </p:set>
                                    <p:anim calcmode="lin" valueType="num">
                                      <p:cBhvr>
                                        <p:cTn id="34" dur="500" fill="hold"/>
                                        <p:tgtEl>
                                          <p:spTgt spid="5125">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5125">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5125">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5125">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5125">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5125">
                                            <p:txEl>
                                              <p:pRg st="4" end="4"/>
                                            </p:txEl>
                                          </p:spTgt>
                                        </p:tgtEl>
                                        <p:attrNameLst>
                                          <p:attrName>style.visibility</p:attrName>
                                        </p:attrNameLst>
                                      </p:cBhvr>
                                      <p:to>
                                        <p:strVal val="visible"/>
                                      </p:to>
                                    </p:set>
                                    <p:anim calcmode="lin" valueType="num">
                                      <p:cBhvr>
                                        <p:cTn id="43" dur="500" fill="hold"/>
                                        <p:tgtEl>
                                          <p:spTgt spid="5125">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5125">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5125">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5125">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51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p:tmplLst>
          <p:tmpl lvl="1">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2">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3">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4">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5">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Lst>
      </p:bldP>
    </p:bldLst>
  </p:timing>
  <p:hf sldNum="0" hdr="0"/>
  <p:txStyles>
    <p:titleStyle>
      <a:lvl1pPr algn="ctr" rtl="1" eaLnBrk="0" fontAlgn="base" hangingPunct="0">
        <a:spcBef>
          <a:spcPct val="0"/>
        </a:spcBef>
        <a:spcAft>
          <a:spcPct val="0"/>
        </a:spcAft>
        <a:defRPr sz="4000" b="1">
          <a:solidFill>
            <a:srgbClr val="FFFF00"/>
          </a:solidFill>
          <a:latin typeface="+mj-lt"/>
          <a:ea typeface="+mj-ea"/>
          <a:cs typeface="+mj-cs"/>
        </a:defRPr>
      </a:lvl1pPr>
      <a:lvl2pPr algn="ctr" rtl="1" eaLnBrk="0" fontAlgn="base" hangingPunct="0">
        <a:spcBef>
          <a:spcPct val="0"/>
        </a:spcBef>
        <a:spcAft>
          <a:spcPct val="0"/>
        </a:spcAft>
        <a:defRPr sz="4000" b="1">
          <a:solidFill>
            <a:srgbClr val="FFFF00"/>
          </a:solidFill>
          <a:latin typeface="Arial" pitchFamily="34" charset="0"/>
          <a:cs typeface="Arial" pitchFamily="34" charset="0"/>
        </a:defRPr>
      </a:lvl2pPr>
      <a:lvl3pPr algn="ctr" rtl="1" eaLnBrk="0" fontAlgn="base" hangingPunct="0">
        <a:spcBef>
          <a:spcPct val="0"/>
        </a:spcBef>
        <a:spcAft>
          <a:spcPct val="0"/>
        </a:spcAft>
        <a:defRPr sz="4000" b="1">
          <a:solidFill>
            <a:srgbClr val="FFFF00"/>
          </a:solidFill>
          <a:latin typeface="Arial" pitchFamily="34" charset="0"/>
          <a:cs typeface="Arial" pitchFamily="34" charset="0"/>
        </a:defRPr>
      </a:lvl3pPr>
      <a:lvl4pPr algn="ctr" rtl="1" eaLnBrk="0" fontAlgn="base" hangingPunct="0">
        <a:spcBef>
          <a:spcPct val="0"/>
        </a:spcBef>
        <a:spcAft>
          <a:spcPct val="0"/>
        </a:spcAft>
        <a:defRPr sz="4000" b="1">
          <a:solidFill>
            <a:srgbClr val="FFFF00"/>
          </a:solidFill>
          <a:latin typeface="Arial" pitchFamily="34" charset="0"/>
          <a:cs typeface="Arial" pitchFamily="34" charset="0"/>
        </a:defRPr>
      </a:lvl4pPr>
      <a:lvl5pPr algn="ctr" rtl="1" eaLnBrk="0" fontAlgn="base" hangingPunct="0">
        <a:spcBef>
          <a:spcPct val="0"/>
        </a:spcBef>
        <a:spcAft>
          <a:spcPct val="0"/>
        </a:spcAft>
        <a:defRPr sz="4000" b="1">
          <a:solidFill>
            <a:srgbClr val="FFFF00"/>
          </a:solidFill>
          <a:latin typeface="Arial" pitchFamily="34" charset="0"/>
          <a:cs typeface="Arial" pitchFamily="34" charset="0"/>
        </a:defRPr>
      </a:lvl5pPr>
      <a:lvl6pPr marL="457200" algn="ctr" rtl="1" fontAlgn="base">
        <a:spcBef>
          <a:spcPct val="0"/>
        </a:spcBef>
        <a:spcAft>
          <a:spcPct val="0"/>
        </a:spcAft>
        <a:defRPr sz="4000" b="1">
          <a:solidFill>
            <a:srgbClr val="FFFF00"/>
          </a:solidFill>
          <a:latin typeface="Arial" pitchFamily="34" charset="0"/>
          <a:cs typeface="Arial" pitchFamily="34" charset="0"/>
        </a:defRPr>
      </a:lvl6pPr>
      <a:lvl7pPr marL="914400" algn="ctr" rtl="1" fontAlgn="base">
        <a:spcBef>
          <a:spcPct val="0"/>
        </a:spcBef>
        <a:spcAft>
          <a:spcPct val="0"/>
        </a:spcAft>
        <a:defRPr sz="4000" b="1">
          <a:solidFill>
            <a:srgbClr val="FFFF00"/>
          </a:solidFill>
          <a:latin typeface="Arial" pitchFamily="34" charset="0"/>
          <a:cs typeface="Arial" pitchFamily="34" charset="0"/>
        </a:defRPr>
      </a:lvl7pPr>
      <a:lvl8pPr marL="1371600" algn="ctr" rtl="1" fontAlgn="base">
        <a:spcBef>
          <a:spcPct val="0"/>
        </a:spcBef>
        <a:spcAft>
          <a:spcPct val="0"/>
        </a:spcAft>
        <a:defRPr sz="4000" b="1">
          <a:solidFill>
            <a:srgbClr val="FFFF00"/>
          </a:solidFill>
          <a:latin typeface="Arial" pitchFamily="34" charset="0"/>
          <a:cs typeface="Arial" pitchFamily="34" charset="0"/>
        </a:defRPr>
      </a:lvl8pPr>
      <a:lvl9pPr marL="1828800" algn="ctr" rtl="1" fontAlgn="base">
        <a:spcBef>
          <a:spcPct val="0"/>
        </a:spcBef>
        <a:spcAft>
          <a:spcPct val="0"/>
        </a:spcAft>
        <a:defRPr sz="4000" b="1">
          <a:solidFill>
            <a:srgbClr val="FFFF00"/>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cs typeface="+mn-cs"/>
        </a:defRPr>
      </a:lvl2pPr>
      <a:lvl3pPr marL="1143000" indent="-228600" algn="l" rtl="0" eaLnBrk="0" fontAlgn="base" hangingPunct="0">
        <a:spcBef>
          <a:spcPct val="20000"/>
        </a:spcBef>
        <a:spcAft>
          <a:spcPct val="0"/>
        </a:spcAft>
        <a:buChar char="•"/>
        <a:defRPr sz="2400">
          <a:solidFill>
            <a:schemeClr val="bg1"/>
          </a:solidFill>
          <a:latin typeface="+mn-lt"/>
          <a:cs typeface="+mn-cs"/>
        </a:defRPr>
      </a:lvl3pPr>
      <a:lvl4pPr marL="1600200" indent="-228600" algn="l" rtl="0" eaLnBrk="0" fontAlgn="base" hangingPunct="0">
        <a:spcBef>
          <a:spcPct val="20000"/>
        </a:spcBef>
        <a:spcAft>
          <a:spcPct val="0"/>
        </a:spcAft>
        <a:buChar char="–"/>
        <a:defRPr sz="2000">
          <a:solidFill>
            <a:schemeClr val="bg1"/>
          </a:solidFill>
          <a:latin typeface="+mn-lt"/>
          <a:cs typeface="+mn-cs"/>
        </a:defRPr>
      </a:lvl4pPr>
      <a:lvl5pPr marL="2057400" indent="-228600" algn="l" rtl="0" eaLnBrk="0" fontAlgn="base" hangingPunct="0">
        <a:spcBef>
          <a:spcPct val="20000"/>
        </a:spcBef>
        <a:spcAft>
          <a:spcPct val="0"/>
        </a:spcAft>
        <a:buChar char="»"/>
        <a:defRPr sz="2000">
          <a:solidFill>
            <a:schemeClr val="bg1"/>
          </a:solidFill>
          <a:latin typeface="+mn-lt"/>
          <a:cs typeface="+mn-cs"/>
        </a:defRPr>
      </a:lvl5pPr>
      <a:lvl6pPr marL="2514600" indent="-228600" algn="l" rtl="0" fontAlgn="base">
        <a:spcBef>
          <a:spcPct val="20000"/>
        </a:spcBef>
        <a:spcAft>
          <a:spcPct val="0"/>
        </a:spcAft>
        <a:buChar char="»"/>
        <a:defRPr sz="2000">
          <a:solidFill>
            <a:schemeClr val="bg1"/>
          </a:solidFill>
          <a:latin typeface="+mn-lt"/>
          <a:cs typeface="+mn-cs"/>
        </a:defRPr>
      </a:lvl6pPr>
      <a:lvl7pPr marL="2971800" indent="-228600" algn="l" rtl="0" fontAlgn="base">
        <a:spcBef>
          <a:spcPct val="20000"/>
        </a:spcBef>
        <a:spcAft>
          <a:spcPct val="0"/>
        </a:spcAft>
        <a:buChar char="»"/>
        <a:defRPr sz="2000">
          <a:solidFill>
            <a:schemeClr val="bg1"/>
          </a:solidFill>
          <a:latin typeface="+mn-lt"/>
          <a:cs typeface="+mn-cs"/>
        </a:defRPr>
      </a:lvl7pPr>
      <a:lvl8pPr marL="3429000" indent="-228600" algn="l" rtl="0" fontAlgn="base">
        <a:spcBef>
          <a:spcPct val="20000"/>
        </a:spcBef>
        <a:spcAft>
          <a:spcPct val="0"/>
        </a:spcAft>
        <a:buChar char="»"/>
        <a:defRPr sz="2000">
          <a:solidFill>
            <a:schemeClr val="bg1"/>
          </a:solidFill>
          <a:latin typeface="+mn-lt"/>
          <a:cs typeface="+mn-cs"/>
        </a:defRPr>
      </a:lvl8pPr>
      <a:lvl9pPr marL="3886200" indent="-228600" algn="l" rtl="0" fontAlgn="base">
        <a:spcBef>
          <a:spcPct val="20000"/>
        </a:spcBef>
        <a:spcAft>
          <a:spcPct val="0"/>
        </a:spcAft>
        <a:buChar char="»"/>
        <a:defRPr sz="20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68611" name="Rectangle 3"/>
          <p:cNvSpPr>
            <a:spLocks noChangeArrowheads="1"/>
          </p:cNvSpPr>
          <p:nvPr/>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5124" name="Rectangle 4"/>
          <p:cNvSpPr>
            <a:spLocks noGrp="1" noChangeArrowheads="1"/>
          </p:cNvSpPr>
          <p:nvPr>
            <p:ph type="title"/>
          </p:nvPr>
        </p:nvSpPr>
        <p:spPr bwMode="auto">
          <a:xfrm>
            <a:off x="10668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5" name="Rectangle 5"/>
          <p:cNvSpPr>
            <a:spLocks noGrp="1" noChangeArrowheads="1"/>
          </p:cNvSpPr>
          <p:nvPr>
            <p:ph type="body" idx="1"/>
          </p:nvPr>
        </p:nvSpPr>
        <p:spPr bwMode="auto">
          <a:xfrm>
            <a:off x="457200" y="1600200"/>
            <a:ext cx="82296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8614" name="Rectangle 6"/>
          <p:cNvSpPr>
            <a:spLocks noGrp="1" noChangeArrowheads="1"/>
          </p:cNvSpPr>
          <p:nvPr>
            <p:ph type="dt" sz="half" idx="2"/>
          </p:nvPr>
        </p:nvSpPr>
        <p:spPr bwMode="auto">
          <a:xfrm>
            <a:off x="457200" y="63055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200">
                <a:solidFill>
                  <a:srgbClr val="FFFFFF"/>
                </a:solidFill>
              </a:defRPr>
            </a:lvl1pPr>
          </a:lstStyle>
          <a:p>
            <a:pPr fontAlgn="base">
              <a:spcBef>
                <a:spcPct val="0"/>
              </a:spcBef>
              <a:spcAft>
                <a:spcPct val="0"/>
              </a:spcAft>
              <a:defRPr/>
            </a:pPr>
            <a:r>
              <a:rPr lang="en-US"/>
              <a:t>Dr.Ravari</a:t>
            </a:r>
          </a:p>
        </p:txBody>
      </p:sp>
      <p:sp>
        <p:nvSpPr>
          <p:cNvPr id="68615" name="Rectangle 7"/>
          <p:cNvSpPr>
            <a:spLocks noGrp="1" noChangeArrowheads="1"/>
          </p:cNvSpPr>
          <p:nvPr>
            <p:ph type="ftr" sz="quarter" idx="3"/>
          </p:nvPr>
        </p:nvSpPr>
        <p:spPr bwMode="auto">
          <a:xfrm>
            <a:off x="3124200" y="63055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a:defRPr sz="1200">
                <a:solidFill>
                  <a:srgbClr val="FFFFFF"/>
                </a:solidFill>
              </a:defRPr>
            </a:lvl1pPr>
          </a:lstStyle>
          <a:p>
            <a:pPr fontAlgn="base">
              <a:spcBef>
                <a:spcPct val="0"/>
              </a:spcBef>
              <a:spcAft>
                <a:spcPct val="0"/>
              </a:spcAft>
              <a:defRPr/>
            </a:pPr>
            <a:r>
              <a:rPr lang="en-US"/>
              <a:t>WBW 2007</a:t>
            </a:r>
          </a:p>
        </p:txBody>
      </p:sp>
      <p:sp>
        <p:nvSpPr>
          <p:cNvPr id="68616" name="Rectangle 8"/>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a:defRPr sz="1400">
                <a:solidFill>
                  <a:srgbClr val="000000"/>
                </a:solidFill>
              </a:defRPr>
            </a:lvl1pPr>
          </a:lstStyle>
          <a:p>
            <a:pPr fontAlgn="base">
              <a:spcBef>
                <a:spcPct val="0"/>
              </a:spcBef>
              <a:spcAft>
                <a:spcPct val="0"/>
              </a:spcAft>
              <a:defRPr/>
            </a:pPr>
            <a:fld id="{21B53090-8F8D-47D9-A055-7B6B6AD78E79}" type="slidenum">
              <a:rPr lang="ar-SA"/>
              <a:pPr fontAlgn="base">
                <a:spcBef>
                  <a:spcPct val="0"/>
                </a:spcBef>
                <a:spcAft>
                  <a:spcPct val="0"/>
                </a:spcAft>
                <a:defRPr/>
              </a:pPr>
              <a:t>‹#›</a:t>
            </a:fld>
            <a:endParaRPr lang="en-US"/>
          </a:p>
        </p:txBody>
      </p:sp>
      <p:pic>
        <p:nvPicPr>
          <p:cNvPr id="5129" name="Picture 11"/>
          <p:cNvPicPr>
            <a:picLocks noChangeAspect="1" noChangeArrowheads="1"/>
          </p:cNvPicPr>
          <p:nvPr/>
        </p:nvPicPr>
        <p:blipFill>
          <a:blip r:embed="rId20" cstate="print"/>
          <a:srcRect/>
          <a:stretch>
            <a:fillRect/>
          </a:stretch>
        </p:blipFill>
        <p:spPr bwMode="auto">
          <a:xfrm>
            <a:off x="76200" y="381000"/>
            <a:ext cx="914400" cy="7175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 id="2147483856" r:id="rId12"/>
    <p:sldLayoutId id="2147483857" r:id="rId13"/>
    <p:sldLayoutId id="2147483858" r:id="rId14"/>
    <p:sldLayoutId id="2147483859" r:id="rId15"/>
    <p:sldLayoutId id="2147483860" r:id="rId16"/>
    <p:sldLayoutId id="2147483861" r:id="rId17"/>
    <p:sldLayoutId id="2147483862" r:id="rId18"/>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 calcmode="lin" valueType="num">
                                      <p:cBhvr>
                                        <p:cTn id="7" dur="500" fill="hold"/>
                                        <p:tgtEl>
                                          <p:spTgt spid="5125">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5125">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5125">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5125">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512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5125">
                                            <p:txEl>
                                              <p:pRg st="1" end="1"/>
                                            </p:txEl>
                                          </p:spTgt>
                                        </p:tgtEl>
                                        <p:attrNameLst>
                                          <p:attrName>style.visibility</p:attrName>
                                        </p:attrNameLst>
                                      </p:cBhvr>
                                      <p:to>
                                        <p:strVal val="visible"/>
                                      </p:to>
                                    </p:set>
                                    <p:anim calcmode="lin" valueType="num">
                                      <p:cBhvr>
                                        <p:cTn id="16" dur="500" fill="hold"/>
                                        <p:tgtEl>
                                          <p:spTgt spid="5125">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5125">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5125">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5125">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512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5125">
                                            <p:txEl>
                                              <p:pRg st="2" end="2"/>
                                            </p:txEl>
                                          </p:spTgt>
                                        </p:tgtEl>
                                        <p:attrNameLst>
                                          <p:attrName>style.visibility</p:attrName>
                                        </p:attrNameLst>
                                      </p:cBhvr>
                                      <p:to>
                                        <p:strVal val="visible"/>
                                      </p:to>
                                    </p:set>
                                    <p:anim calcmode="lin" valueType="num">
                                      <p:cBhvr>
                                        <p:cTn id="25" dur="500" fill="hold"/>
                                        <p:tgtEl>
                                          <p:spTgt spid="5125">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5125">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5125">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5125">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512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5125">
                                            <p:txEl>
                                              <p:pRg st="3" end="3"/>
                                            </p:txEl>
                                          </p:spTgt>
                                        </p:tgtEl>
                                        <p:attrNameLst>
                                          <p:attrName>style.visibility</p:attrName>
                                        </p:attrNameLst>
                                      </p:cBhvr>
                                      <p:to>
                                        <p:strVal val="visible"/>
                                      </p:to>
                                    </p:set>
                                    <p:anim calcmode="lin" valueType="num">
                                      <p:cBhvr>
                                        <p:cTn id="34" dur="500" fill="hold"/>
                                        <p:tgtEl>
                                          <p:spTgt spid="5125">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5125">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5125">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5125">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5125">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5125">
                                            <p:txEl>
                                              <p:pRg st="4" end="4"/>
                                            </p:txEl>
                                          </p:spTgt>
                                        </p:tgtEl>
                                        <p:attrNameLst>
                                          <p:attrName>style.visibility</p:attrName>
                                        </p:attrNameLst>
                                      </p:cBhvr>
                                      <p:to>
                                        <p:strVal val="visible"/>
                                      </p:to>
                                    </p:set>
                                    <p:anim calcmode="lin" valueType="num">
                                      <p:cBhvr>
                                        <p:cTn id="43" dur="500" fill="hold"/>
                                        <p:tgtEl>
                                          <p:spTgt spid="5125">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5125">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5125">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5125">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51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p:tmplLst>
          <p:tmpl lvl="1">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2">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3">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4">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5">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Lst>
      </p:bldP>
    </p:bldLst>
  </p:timing>
  <p:hf sldNum="0" hdr="0"/>
  <p:txStyles>
    <p:titleStyle>
      <a:lvl1pPr algn="ctr" rtl="1" eaLnBrk="0" fontAlgn="base" hangingPunct="0">
        <a:spcBef>
          <a:spcPct val="0"/>
        </a:spcBef>
        <a:spcAft>
          <a:spcPct val="0"/>
        </a:spcAft>
        <a:defRPr sz="4000" b="1">
          <a:solidFill>
            <a:srgbClr val="FFFF00"/>
          </a:solidFill>
          <a:latin typeface="+mj-lt"/>
          <a:ea typeface="+mj-ea"/>
          <a:cs typeface="+mj-cs"/>
        </a:defRPr>
      </a:lvl1pPr>
      <a:lvl2pPr algn="ctr" rtl="1" eaLnBrk="0" fontAlgn="base" hangingPunct="0">
        <a:spcBef>
          <a:spcPct val="0"/>
        </a:spcBef>
        <a:spcAft>
          <a:spcPct val="0"/>
        </a:spcAft>
        <a:defRPr sz="4000" b="1">
          <a:solidFill>
            <a:srgbClr val="FFFF00"/>
          </a:solidFill>
          <a:latin typeface="Arial" pitchFamily="34" charset="0"/>
          <a:cs typeface="Arial" pitchFamily="34" charset="0"/>
        </a:defRPr>
      </a:lvl2pPr>
      <a:lvl3pPr algn="ctr" rtl="1" eaLnBrk="0" fontAlgn="base" hangingPunct="0">
        <a:spcBef>
          <a:spcPct val="0"/>
        </a:spcBef>
        <a:spcAft>
          <a:spcPct val="0"/>
        </a:spcAft>
        <a:defRPr sz="4000" b="1">
          <a:solidFill>
            <a:srgbClr val="FFFF00"/>
          </a:solidFill>
          <a:latin typeface="Arial" pitchFamily="34" charset="0"/>
          <a:cs typeface="Arial" pitchFamily="34" charset="0"/>
        </a:defRPr>
      </a:lvl3pPr>
      <a:lvl4pPr algn="ctr" rtl="1" eaLnBrk="0" fontAlgn="base" hangingPunct="0">
        <a:spcBef>
          <a:spcPct val="0"/>
        </a:spcBef>
        <a:spcAft>
          <a:spcPct val="0"/>
        </a:spcAft>
        <a:defRPr sz="4000" b="1">
          <a:solidFill>
            <a:srgbClr val="FFFF00"/>
          </a:solidFill>
          <a:latin typeface="Arial" pitchFamily="34" charset="0"/>
          <a:cs typeface="Arial" pitchFamily="34" charset="0"/>
        </a:defRPr>
      </a:lvl4pPr>
      <a:lvl5pPr algn="ctr" rtl="1" eaLnBrk="0" fontAlgn="base" hangingPunct="0">
        <a:spcBef>
          <a:spcPct val="0"/>
        </a:spcBef>
        <a:spcAft>
          <a:spcPct val="0"/>
        </a:spcAft>
        <a:defRPr sz="4000" b="1">
          <a:solidFill>
            <a:srgbClr val="FFFF00"/>
          </a:solidFill>
          <a:latin typeface="Arial" pitchFamily="34" charset="0"/>
          <a:cs typeface="Arial" pitchFamily="34" charset="0"/>
        </a:defRPr>
      </a:lvl5pPr>
      <a:lvl6pPr marL="457200" algn="ctr" rtl="1" fontAlgn="base">
        <a:spcBef>
          <a:spcPct val="0"/>
        </a:spcBef>
        <a:spcAft>
          <a:spcPct val="0"/>
        </a:spcAft>
        <a:defRPr sz="4000" b="1">
          <a:solidFill>
            <a:srgbClr val="FFFF00"/>
          </a:solidFill>
          <a:latin typeface="Arial" pitchFamily="34" charset="0"/>
          <a:cs typeface="Arial" pitchFamily="34" charset="0"/>
        </a:defRPr>
      </a:lvl6pPr>
      <a:lvl7pPr marL="914400" algn="ctr" rtl="1" fontAlgn="base">
        <a:spcBef>
          <a:spcPct val="0"/>
        </a:spcBef>
        <a:spcAft>
          <a:spcPct val="0"/>
        </a:spcAft>
        <a:defRPr sz="4000" b="1">
          <a:solidFill>
            <a:srgbClr val="FFFF00"/>
          </a:solidFill>
          <a:latin typeface="Arial" pitchFamily="34" charset="0"/>
          <a:cs typeface="Arial" pitchFamily="34" charset="0"/>
        </a:defRPr>
      </a:lvl7pPr>
      <a:lvl8pPr marL="1371600" algn="ctr" rtl="1" fontAlgn="base">
        <a:spcBef>
          <a:spcPct val="0"/>
        </a:spcBef>
        <a:spcAft>
          <a:spcPct val="0"/>
        </a:spcAft>
        <a:defRPr sz="4000" b="1">
          <a:solidFill>
            <a:srgbClr val="FFFF00"/>
          </a:solidFill>
          <a:latin typeface="Arial" pitchFamily="34" charset="0"/>
          <a:cs typeface="Arial" pitchFamily="34" charset="0"/>
        </a:defRPr>
      </a:lvl8pPr>
      <a:lvl9pPr marL="1828800" algn="ctr" rtl="1" fontAlgn="base">
        <a:spcBef>
          <a:spcPct val="0"/>
        </a:spcBef>
        <a:spcAft>
          <a:spcPct val="0"/>
        </a:spcAft>
        <a:defRPr sz="4000" b="1">
          <a:solidFill>
            <a:srgbClr val="FFFF00"/>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cs typeface="+mn-cs"/>
        </a:defRPr>
      </a:lvl2pPr>
      <a:lvl3pPr marL="1143000" indent="-228600" algn="l" rtl="0" eaLnBrk="0" fontAlgn="base" hangingPunct="0">
        <a:spcBef>
          <a:spcPct val="20000"/>
        </a:spcBef>
        <a:spcAft>
          <a:spcPct val="0"/>
        </a:spcAft>
        <a:buChar char="•"/>
        <a:defRPr sz="2400">
          <a:solidFill>
            <a:schemeClr val="bg1"/>
          </a:solidFill>
          <a:latin typeface="+mn-lt"/>
          <a:cs typeface="+mn-cs"/>
        </a:defRPr>
      </a:lvl3pPr>
      <a:lvl4pPr marL="1600200" indent="-228600" algn="l" rtl="0" eaLnBrk="0" fontAlgn="base" hangingPunct="0">
        <a:spcBef>
          <a:spcPct val="20000"/>
        </a:spcBef>
        <a:spcAft>
          <a:spcPct val="0"/>
        </a:spcAft>
        <a:buChar char="–"/>
        <a:defRPr sz="2000">
          <a:solidFill>
            <a:schemeClr val="bg1"/>
          </a:solidFill>
          <a:latin typeface="+mn-lt"/>
          <a:cs typeface="+mn-cs"/>
        </a:defRPr>
      </a:lvl4pPr>
      <a:lvl5pPr marL="2057400" indent="-228600" algn="l" rtl="0" eaLnBrk="0" fontAlgn="base" hangingPunct="0">
        <a:spcBef>
          <a:spcPct val="20000"/>
        </a:spcBef>
        <a:spcAft>
          <a:spcPct val="0"/>
        </a:spcAft>
        <a:buChar char="»"/>
        <a:defRPr sz="2000">
          <a:solidFill>
            <a:schemeClr val="bg1"/>
          </a:solidFill>
          <a:latin typeface="+mn-lt"/>
          <a:cs typeface="+mn-cs"/>
        </a:defRPr>
      </a:lvl5pPr>
      <a:lvl6pPr marL="2514600" indent="-228600" algn="l" rtl="0" fontAlgn="base">
        <a:spcBef>
          <a:spcPct val="20000"/>
        </a:spcBef>
        <a:spcAft>
          <a:spcPct val="0"/>
        </a:spcAft>
        <a:buChar char="»"/>
        <a:defRPr sz="2000">
          <a:solidFill>
            <a:schemeClr val="bg1"/>
          </a:solidFill>
          <a:latin typeface="+mn-lt"/>
          <a:cs typeface="+mn-cs"/>
        </a:defRPr>
      </a:lvl6pPr>
      <a:lvl7pPr marL="2971800" indent="-228600" algn="l" rtl="0" fontAlgn="base">
        <a:spcBef>
          <a:spcPct val="20000"/>
        </a:spcBef>
        <a:spcAft>
          <a:spcPct val="0"/>
        </a:spcAft>
        <a:buChar char="»"/>
        <a:defRPr sz="2000">
          <a:solidFill>
            <a:schemeClr val="bg1"/>
          </a:solidFill>
          <a:latin typeface="+mn-lt"/>
          <a:cs typeface="+mn-cs"/>
        </a:defRPr>
      </a:lvl7pPr>
      <a:lvl8pPr marL="3429000" indent="-228600" algn="l" rtl="0" fontAlgn="base">
        <a:spcBef>
          <a:spcPct val="20000"/>
        </a:spcBef>
        <a:spcAft>
          <a:spcPct val="0"/>
        </a:spcAft>
        <a:buChar char="»"/>
        <a:defRPr sz="2000">
          <a:solidFill>
            <a:schemeClr val="bg1"/>
          </a:solidFill>
          <a:latin typeface="+mn-lt"/>
          <a:cs typeface="+mn-cs"/>
        </a:defRPr>
      </a:lvl8pPr>
      <a:lvl9pPr marL="3886200" indent="-228600" algn="l" rtl="0" fontAlgn="base">
        <a:spcBef>
          <a:spcPct val="20000"/>
        </a:spcBef>
        <a:spcAft>
          <a:spcPct val="0"/>
        </a:spcAft>
        <a:buChar char="»"/>
        <a:defRPr sz="20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68611" name="Rectangle 3"/>
          <p:cNvSpPr>
            <a:spLocks noChangeArrowheads="1"/>
          </p:cNvSpPr>
          <p:nvPr/>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4100" name="Rectangle 4"/>
          <p:cNvSpPr>
            <a:spLocks noGrp="1" noChangeArrowheads="1"/>
          </p:cNvSpPr>
          <p:nvPr>
            <p:ph type="title"/>
          </p:nvPr>
        </p:nvSpPr>
        <p:spPr bwMode="auto">
          <a:xfrm>
            <a:off x="10668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5" name="Rectangle 5"/>
          <p:cNvSpPr>
            <a:spLocks noGrp="1" noChangeArrowheads="1"/>
          </p:cNvSpPr>
          <p:nvPr>
            <p:ph type="body" idx="1"/>
          </p:nvPr>
        </p:nvSpPr>
        <p:spPr bwMode="auto">
          <a:xfrm>
            <a:off x="457200" y="1600200"/>
            <a:ext cx="82296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8614" name="Rectangle 6"/>
          <p:cNvSpPr>
            <a:spLocks noGrp="1" noChangeArrowheads="1"/>
          </p:cNvSpPr>
          <p:nvPr>
            <p:ph type="dt" sz="half" idx="2"/>
          </p:nvPr>
        </p:nvSpPr>
        <p:spPr bwMode="auto">
          <a:xfrm>
            <a:off x="457200" y="63055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200">
                <a:solidFill>
                  <a:schemeClr val="bg1"/>
                </a:solidFill>
              </a:defRPr>
            </a:lvl1pPr>
          </a:lstStyle>
          <a:p>
            <a:pPr fontAlgn="base">
              <a:spcBef>
                <a:spcPct val="0"/>
              </a:spcBef>
              <a:spcAft>
                <a:spcPct val="0"/>
              </a:spcAft>
              <a:defRPr/>
            </a:pPr>
            <a:r>
              <a:rPr lang="en-US">
                <a:solidFill>
                  <a:srgbClr val="FFFFFF"/>
                </a:solidFill>
              </a:rPr>
              <a:t>Dr.Ravari</a:t>
            </a:r>
          </a:p>
        </p:txBody>
      </p:sp>
      <p:sp>
        <p:nvSpPr>
          <p:cNvPr id="68616" name="Rectangle 8"/>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a:defRPr sz="1400"/>
            </a:lvl1pPr>
          </a:lstStyle>
          <a:p>
            <a:pPr fontAlgn="base">
              <a:spcBef>
                <a:spcPct val="0"/>
              </a:spcBef>
              <a:spcAft>
                <a:spcPct val="0"/>
              </a:spcAft>
              <a:defRPr/>
            </a:pPr>
            <a:fld id="{DC07EBEF-B281-469D-B550-FA0CD2F79263}" type="slidenum">
              <a:rPr lang="ar-SA">
                <a:solidFill>
                  <a:srgbClr val="000000"/>
                </a:solidFill>
              </a:rPr>
              <a:pPr fontAlgn="base">
                <a:spcBef>
                  <a:spcPct val="0"/>
                </a:spcBef>
                <a:spcAft>
                  <a:spcPct val="0"/>
                </a:spcAft>
                <a:defRPr/>
              </a:pPr>
              <a:t>‹#›</a:t>
            </a:fld>
            <a:endParaRPr lang="en-US">
              <a:solidFill>
                <a:srgbClr val="000000"/>
              </a:solidFill>
            </a:endParaRPr>
          </a:p>
        </p:txBody>
      </p:sp>
      <p:pic>
        <p:nvPicPr>
          <p:cNvPr id="4104" name="Picture 11"/>
          <p:cNvPicPr>
            <a:picLocks noChangeAspect="1" noChangeArrowheads="1"/>
          </p:cNvPicPr>
          <p:nvPr/>
        </p:nvPicPr>
        <p:blipFill>
          <a:blip r:embed="rId17" cstate="print"/>
          <a:srcRect/>
          <a:stretch>
            <a:fillRect/>
          </a:stretch>
        </p:blipFill>
        <p:spPr bwMode="auto">
          <a:xfrm>
            <a:off x="76200" y="381000"/>
            <a:ext cx="914400" cy="7175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 id="2147483875" r:id="rId12"/>
    <p:sldLayoutId id="2147483876" r:id="rId13"/>
    <p:sldLayoutId id="2147483877" r:id="rId14"/>
    <p:sldLayoutId id="2147483878" r:id="rId15"/>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 calcmode="lin" valueType="num">
                                      <p:cBhvr>
                                        <p:cTn id="7" dur="500" fill="hold"/>
                                        <p:tgtEl>
                                          <p:spTgt spid="5125">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5125">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5125">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5125">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512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5125">
                                            <p:txEl>
                                              <p:pRg st="1" end="1"/>
                                            </p:txEl>
                                          </p:spTgt>
                                        </p:tgtEl>
                                        <p:attrNameLst>
                                          <p:attrName>style.visibility</p:attrName>
                                        </p:attrNameLst>
                                      </p:cBhvr>
                                      <p:to>
                                        <p:strVal val="visible"/>
                                      </p:to>
                                    </p:set>
                                    <p:anim calcmode="lin" valueType="num">
                                      <p:cBhvr>
                                        <p:cTn id="16" dur="500" fill="hold"/>
                                        <p:tgtEl>
                                          <p:spTgt spid="5125">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5125">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5125">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5125">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512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5125">
                                            <p:txEl>
                                              <p:pRg st="2" end="2"/>
                                            </p:txEl>
                                          </p:spTgt>
                                        </p:tgtEl>
                                        <p:attrNameLst>
                                          <p:attrName>style.visibility</p:attrName>
                                        </p:attrNameLst>
                                      </p:cBhvr>
                                      <p:to>
                                        <p:strVal val="visible"/>
                                      </p:to>
                                    </p:set>
                                    <p:anim calcmode="lin" valueType="num">
                                      <p:cBhvr>
                                        <p:cTn id="25" dur="500" fill="hold"/>
                                        <p:tgtEl>
                                          <p:spTgt spid="5125">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5125">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5125">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5125">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512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5125">
                                            <p:txEl>
                                              <p:pRg st="3" end="3"/>
                                            </p:txEl>
                                          </p:spTgt>
                                        </p:tgtEl>
                                        <p:attrNameLst>
                                          <p:attrName>style.visibility</p:attrName>
                                        </p:attrNameLst>
                                      </p:cBhvr>
                                      <p:to>
                                        <p:strVal val="visible"/>
                                      </p:to>
                                    </p:set>
                                    <p:anim calcmode="lin" valueType="num">
                                      <p:cBhvr>
                                        <p:cTn id="34" dur="500" fill="hold"/>
                                        <p:tgtEl>
                                          <p:spTgt spid="5125">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5125">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5125">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5125">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5125">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5125">
                                            <p:txEl>
                                              <p:pRg st="4" end="4"/>
                                            </p:txEl>
                                          </p:spTgt>
                                        </p:tgtEl>
                                        <p:attrNameLst>
                                          <p:attrName>style.visibility</p:attrName>
                                        </p:attrNameLst>
                                      </p:cBhvr>
                                      <p:to>
                                        <p:strVal val="visible"/>
                                      </p:to>
                                    </p:set>
                                    <p:anim calcmode="lin" valueType="num">
                                      <p:cBhvr>
                                        <p:cTn id="43" dur="500" fill="hold"/>
                                        <p:tgtEl>
                                          <p:spTgt spid="5125">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5125">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5125">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5125">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51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p:tmplLst>
          <p:tmpl lvl="1">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2">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3">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4">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5">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Lst>
      </p:bldP>
    </p:bldLst>
  </p:timing>
  <p:hf sldNum="0" hdr="0"/>
  <p:txStyles>
    <p:titleStyle>
      <a:lvl1pPr algn="ctr" rtl="1" eaLnBrk="0" fontAlgn="base" hangingPunct="0">
        <a:spcBef>
          <a:spcPct val="0"/>
        </a:spcBef>
        <a:spcAft>
          <a:spcPct val="0"/>
        </a:spcAft>
        <a:defRPr sz="4000" b="1">
          <a:solidFill>
            <a:srgbClr val="FFFF00"/>
          </a:solidFill>
          <a:latin typeface="+mj-lt"/>
          <a:ea typeface="+mj-ea"/>
          <a:cs typeface="+mj-cs"/>
        </a:defRPr>
      </a:lvl1pPr>
      <a:lvl2pPr algn="ctr" rtl="1" eaLnBrk="0" fontAlgn="base" hangingPunct="0">
        <a:spcBef>
          <a:spcPct val="0"/>
        </a:spcBef>
        <a:spcAft>
          <a:spcPct val="0"/>
        </a:spcAft>
        <a:defRPr sz="4000" b="1">
          <a:solidFill>
            <a:srgbClr val="FFFF00"/>
          </a:solidFill>
          <a:latin typeface="Arial" pitchFamily="34" charset="0"/>
          <a:cs typeface="Arial" pitchFamily="34" charset="0"/>
        </a:defRPr>
      </a:lvl2pPr>
      <a:lvl3pPr algn="ctr" rtl="1" eaLnBrk="0" fontAlgn="base" hangingPunct="0">
        <a:spcBef>
          <a:spcPct val="0"/>
        </a:spcBef>
        <a:spcAft>
          <a:spcPct val="0"/>
        </a:spcAft>
        <a:defRPr sz="4000" b="1">
          <a:solidFill>
            <a:srgbClr val="FFFF00"/>
          </a:solidFill>
          <a:latin typeface="Arial" pitchFamily="34" charset="0"/>
          <a:cs typeface="Arial" pitchFamily="34" charset="0"/>
        </a:defRPr>
      </a:lvl3pPr>
      <a:lvl4pPr algn="ctr" rtl="1" eaLnBrk="0" fontAlgn="base" hangingPunct="0">
        <a:spcBef>
          <a:spcPct val="0"/>
        </a:spcBef>
        <a:spcAft>
          <a:spcPct val="0"/>
        </a:spcAft>
        <a:defRPr sz="4000" b="1">
          <a:solidFill>
            <a:srgbClr val="FFFF00"/>
          </a:solidFill>
          <a:latin typeface="Arial" pitchFamily="34" charset="0"/>
          <a:cs typeface="Arial" pitchFamily="34" charset="0"/>
        </a:defRPr>
      </a:lvl4pPr>
      <a:lvl5pPr algn="ctr" rtl="1" eaLnBrk="0" fontAlgn="base" hangingPunct="0">
        <a:spcBef>
          <a:spcPct val="0"/>
        </a:spcBef>
        <a:spcAft>
          <a:spcPct val="0"/>
        </a:spcAft>
        <a:defRPr sz="4000" b="1">
          <a:solidFill>
            <a:srgbClr val="FFFF00"/>
          </a:solidFill>
          <a:latin typeface="Arial" pitchFamily="34" charset="0"/>
          <a:cs typeface="Arial" pitchFamily="34" charset="0"/>
        </a:defRPr>
      </a:lvl5pPr>
      <a:lvl6pPr marL="457200" algn="ctr" rtl="1" fontAlgn="base">
        <a:spcBef>
          <a:spcPct val="0"/>
        </a:spcBef>
        <a:spcAft>
          <a:spcPct val="0"/>
        </a:spcAft>
        <a:defRPr sz="4000" b="1">
          <a:solidFill>
            <a:srgbClr val="FFFF00"/>
          </a:solidFill>
          <a:latin typeface="Arial" pitchFamily="34" charset="0"/>
          <a:cs typeface="Arial" pitchFamily="34" charset="0"/>
        </a:defRPr>
      </a:lvl6pPr>
      <a:lvl7pPr marL="914400" algn="ctr" rtl="1" fontAlgn="base">
        <a:spcBef>
          <a:spcPct val="0"/>
        </a:spcBef>
        <a:spcAft>
          <a:spcPct val="0"/>
        </a:spcAft>
        <a:defRPr sz="4000" b="1">
          <a:solidFill>
            <a:srgbClr val="FFFF00"/>
          </a:solidFill>
          <a:latin typeface="Arial" pitchFamily="34" charset="0"/>
          <a:cs typeface="Arial" pitchFamily="34" charset="0"/>
        </a:defRPr>
      </a:lvl7pPr>
      <a:lvl8pPr marL="1371600" algn="ctr" rtl="1" fontAlgn="base">
        <a:spcBef>
          <a:spcPct val="0"/>
        </a:spcBef>
        <a:spcAft>
          <a:spcPct val="0"/>
        </a:spcAft>
        <a:defRPr sz="4000" b="1">
          <a:solidFill>
            <a:srgbClr val="FFFF00"/>
          </a:solidFill>
          <a:latin typeface="Arial" pitchFamily="34" charset="0"/>
          <a:cs typeface="Arial" pitchFamily="34" charset="0"/>
        </a:defRPr>
      </a:lvl8pPr>
      <a:lvl9pPr marL="1828800" algn="ctr" rtl="1" fontAlgn="base">
        <a:spcBef>
          <a:spcPct val="0"/>
        </a:spcBef>
        <a:spcAft>
          <a:spcPct val="0"/>
        </a:spcAft>
        <a:defRPr sz="4000" b="1">
          <a:solidFill>
            <a:srgbClr val="FFFF00"/>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cs typeface="+mn-cs"/>
        </a:defRPr>
      </a:lvl2pPr>
      <a:lvl3pPr marL="1143000" indent="-228600" algn="l" rtl="0" eaLnBrk="0" fontAlgn="base" hangingPunct="0">
        <a:spcBef>
          <a:spcPct val="20000"/>
        </a:spcBef>
        <a:spcAft>
          <a:spcPct val="0"/>
        </a:spcAft>
        <a:buChar char="•"/>
        <a:defRPr sz="2400">
          <a:solidFill>
            <a:schemeClr val="bg1"/>
          </a:solidFill>
          <a:latin typeface="+mn-lt"/>
          <a:cs typeface="+mn-cs"/>
        </a:defRPr>
      </a:lvl3pPr>
      <a:lvl4pPr marL="1600200" indent="-228600" algn="l" rtl="0" eaLnBrk="0" fontAlgn="base" hangingPunct="0">
        <a:spcBef>
          <a:spcPct val="20000"/>
        </a:spcBef>
        <a:spcAft>
          <a:spcPct val="0"/>
        </a:spcAft>
        <a:buChar char="–"/>
        <a:defRPr sz="2000">
          <a:solidFill>
            <a:schemeClr val="bg1"/>
          </a:solidFill>
          <a:latin typeface="+mn-lt"/>
          <a:cs typeface="+mn-cs"/>
        </a:defRPr>
      </a:lvl4pPr>
      <a:lvl5pPr marL="2057400" indent="-228600" algn="l" rtl="0" eaLnBrk="0" fontAlgn="base" hangingPunct="0">
        <a:spcBef>
          <a:spcPct val="20000"/>
        </a:spcBef>
        <a:spcAft>
          <a:spcPct val="0"/>
        </a:spcAft>
        <a:buChar char="»"/>
        <a:defRPr sz="2000">
          <a:solidFill>
            <a:schemeClr val="bg1"/>
          </a:solidFill>
          <a:latin typeface="+mn-lt"/>
          <a:cs typeface="+mn-cs"/>
        </a:defRPr>
      </a:lvl5pPr>
      <a:lvl6pPr marL="2514600" indent="-228600" algn="l" rtl="0" fontAlgn="base">
        <a:spcBef>
          <a:spcPct val="20000"/>
        </a:spcBef>
        <a:spcAft>
          <a:spcPct val="0"/>
        </a:spcAft>
        <a:buChar char="»"/>
        <a:defRPr sz="2000">
          <a:solidFill>
            <a:schemeClr val="bg1"/>
          </a:solidFill>
          <a:latin typeface="+mn-lt"/>
          <a:cs typeface="+mn-cs"/>
        </a:defRPr>
      </a:lvl6pPr>
      <a:lvl7pPr marL="2971800" indent="-228600" algn="l" rtl="0" fontAlgn="base">
        <a:spcBef>
          <a:spcPct val="20000"/>
        </a:spcBef>
        <a:spcAft>
          <a:spcPct val="0"/>
        </a:spcAft>
        <a:buChar char="»"/>
        <a:defRPr sz="2000">
          <a:solidFill>
            <a:schemeClr val="bg1"/>
          </a:solidFill>
          <a:latin typeface="+mn-lt"/>
          <a:cs typeface="+mn-cs"/>
        </a:defRPr>
      </a:lvl7pPr>
      <a:lvl8pPr marL="3429000" indent="-228600" algn="l" rtl="0" fontAlgn="base">
        <a:spcBef>
          <a:spcPct val="20000"/>
        </a:spcBef>
        <a:spcAft>
          <a:spcPct val="0"/>
        </a:spcAft>
        <a:buChar char="»"/>
        <a:defRPr sz="2000">
          <a:solidFill>
            <a:schemeClr val="bg1"/>
          </a:solidFill>
          <a:latin typeface="+mn-lt"/>
          <a:cs typeface="+mn-cs"/>
        </a:defRPr>
      </a:lvl8pPr>
      <a:lvl9pPr marL="3886200" indent="-228600" algn="l" rtl="0" fontAlgn="base">
        <a:spcBef>
          <a:spcPct val="20000"/>
        </a:spcBef>
        <a:spcAft>
          <a:spcPct val="0"/>
        </a:spcAft>
        <a:buChar char="»"/>
        <a:defRPr sz="20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cs typeface="Arial" pitchFamily="34" charset="0"/>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FD164276-0B6B-4DE3-B09F-D3C20491FA6A}" type="datetimeFigureOut">
              <a:rPr lang="en-US">
                <a:solidFill>
                  <a:srgbClr val="BCDCF9">
                    <a:shade val="90000"/>
                  </a:srgbClr>
                </a:solidFill>
              </a:rPr>
              <a:pPr>
                <a:defRPr/>
              </a:pPr>
              <a:t>7/28/2017</a:t>
            </a:fld>
            <a:endParaRPr lang="en-US">
              <a:solidFill>
                <a:srgbClr val="BCDCF9">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solidFill>
                <a:srgbClr val="BCDCF9">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6CB57E3B-CA45-4818-BE25-65A73FDD9B15}" type="slidenum">
              <a:rPr lang="en-US">
                <a:solidFill>
                  <a:srgbClr val="BCDCF9">
                    <a:shade val="90000"/>
                  </a:srgbClr>
                </a:solidFill>
              </a:rPr>
              <a:pPr>
                <a:defRPr/>
              </a:pPr>
              <a:t>‹#›</a:t>
            </a:fld>
            <a:endParaRPr lang="en-US">
              <a:solidFill>
                <a:srgbClr val="BCDCF9">
                  <a:shade val="90000"/>
                </a:srgbClr>
              </a:solidFill>
            </a:endParaRPr>
          </a:p>
        </p:txBody>
      </p:sp>
      <p:grpSp>
        <p:nvGrpSpPr>
          <p:cNvPr id="2"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cs typeface="Arial" pitchFamily="34"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cs typeface="Arial" pitchFamily="34" charset="0"/>
              </a:endParaRPr>
            </a:p>
          </p:txBody>
        </p:sp>
      </p:grpSp>
    </p:spTree>
  </p:cSld>
  <p:clrMap bg1="lt1" tx1="dk1" bg2="lt2" tx2="dk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Lst>
  <p:txStyles>
    <p:titleStyle>
      <a:lvl1pPr algn="l" rtl="1" fontAlgn="base">
        <a:spcBef>
          <a:spcPct val="0"/>
        </a:spcBef>
        <a:spcAft>
          <a:spcPct val="0"/>
        </a:spcAft>
        <a:defRPr sz="5000" kern="1200">
          <a:solidFill>
            <a:schemeClr val="tx2"/>
          </a:solidFill>
          <a:latin typeface="+mj-lt"/>
          <a:ea typeface="+mj-ea"/>
          <a:cs typeface="+mj-cs"/>
        </a:defRPr>
      </a:lvl1pPr>
      <a:lvl2pPr algn="l" rtl="1" fontAlgn="base">
        <a:spcBef>
          <a:spcPct val="0"/>
        </a:spcBef>
        <a:spcAft>
          <a:spcPct val="0"/>
        </a:spcAft>
        <a:defRPr sz="5000">
          <a:solidFill>
            <a:schemeClr val="tx2"/>
          </a:solidFill>
          <a:latin typeface="Calibri" pitchFamily="34" charset="0"/>
        </a:defRPr>
      </a:lvl2pPr>
      <a:lvl3pPr algn="l" rtl="1" fontAlgn="base">
        <a:spcBef>
          <a:spcPct val="0"/>
        </a:spcBef>
        <a:spcAft>
          <a:spcPct val="0"/>
        </a:spcAft>
        <a:defRPr sz="5000">
          <a:solidFill>
            <a:schemeClr val="tx2"/>
          </a:solidFill>
          <a:latin typeface="Calibri" pitchFamily="34" charset="0"/>
        </a:defRPr>
      </a:lvl3pPr>
      <a:lvl4pPr algn="l" rtl="1" fontAlgn="base">
        <a:spcBef>
          <a:spcPct val="0"/>
        </a:spcBef>
        <a:spcAft>
          <a:spcPct val="0"/>
        </a:spcAft>
        <a:defRPr sz="5000">
          <a:solidFill>
            <a:schemeClr val="tx2"/>
          </a:solidFill>
          <a:latin typeface="Calibri" pitchFamily="34" charset="0"/>
        </a:defRPr>
      </a:lvl4pPr>
      <a:lvl5pPr algn="l" rtl="1" fontAlgn="base">
        <a:spcBef>
          <a:spcPct val="0"/>
        </a:spcBef>
        <a:spcAft>
          <a:spcPct val="0"/>
        </a:spcAft>
        <a:defRPr sz="5000">
          <a:solidFill>
            <a:schemeClr val="tx2"/>
          </a:solidFill>
          <a:latin typeface="Calibri" pitchFamily="34" charset="0"/>
        </a:defRPr>
      </a:lvl5pPr>
      <a:lvl6pPr marL="457200" algn="l" rtl="1" fontAlgn="base">
        <a:spcBef>
          <a:spcPct val="0"/>
        </a:spcBef>
        <a:spcAft>
          <a:spcPct val="0"/>
        </a:spcAft>
        <a:defRPr sz="5000">
          <a:solidFill>
            <a:schemeClr val="tx2"/>
          </a:solidFill>
          <a:latin typeface="Calibri" pitchFamily="34" charset="0"/>
        </a:defRPr>
      </a:lvl6pPr>
      <a:lvl7pPr marL="914400" algn="l" rtl="1" fontAlgn="base">
        <a:spcBef>
          <a:spcPct val="0"/>
        </a:spcBef>
        <a:spcAft>
          <a:spcPct val="0"/>
        </a:spcAft>
        <a:defRPr sz="5000">
          <a:solidFill>
            <a:schemeClr val="tx2"/>
          </a:solidFill>
          <a:latin typeface="Calibri" pitchFamily="34" charset="0"/>
        </a:defRPr>
      </a:lvl7pPr>
      <a:lvl8pPr marL="1371600" algn="l" rtl="1" fontAlgn="base">
        <a:spcBef>
          <a:spcPct val="0"/>
        </a:spcBef>
        <a:spcAft>
          <a:spcPct val="0"/>
        </a:spcAft>
        <a:defRPr sz="5000">
          <a:solidFill>
            <a:schemeClr val="tx2"/>
          </a:solidFill>
          <a:latin typeface="Calibri" pitchFamily="34" charset="0"/>
        </a:defRPr>
      </a:lvl8pPr>
      <a:lvl9pPr marL="1828800" algn="l" rtl="1" fontAlgn="base">
        <a:spcBef>
          <a:spcPct val="0"/>
        </a:spcBef>
        <a:spcAft>
          <a:spcPct val="0"/>
        </a:spcAft>
        <a:defRPr sz="5000">
          <a:solidFill>
            <a:schemeClr val="tx2"/>
          </a:solidFill>
          <a:latin typeface="Calibri" pitchFamily="34" charset="0"/>
        </a:defRPr>
      </a:lvl9pPr>
    </p:titleStyle>
    <p:bodyStyle>
      <a:lvl1pPr marL="273050" indent="-273050" algn="r" rtl="1" fontAlgn="base">
        <a:spcBef>
          <a:spcPct val="20000"/>
        </a:spcBef>
        <a:spcAft>
          <a:spcPct val="0"/>
        </a:spcAft>
        <a:buClr>
          <a:srgbClr val="BCDCF9"/>
        </a:buClr>
        <a:buSzPct val="95000"/>
        <a:buFont typeface="Wingdings 2" pitchFamily="18" charset="2"/>
        <a:buChar char=""/>
        <a:defRPr sz="2600" kern="1200">
          <a:solidFill>
            <a:schemeClr val="tx1"/>
          </a:solidFill>
          <a:latin typeface="+mn-lt"/>
          <a:ea typeface="+mn-ea"/>
          <a:cs typeface="+mn-cs"/>
        </a:defRPr>
      </a:lvl1pPr>
      <a:lvl2pPr marL="639763" indent="-246063" algn="r" rtl="1"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r" rtl="1"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r" rtl="1" fontAlgn="base">
        <a:spcBef>
          <a:spcPct val="20000"/>
        </a:spcBef>
        <a:spcAft>
          <a:spcPct val="0"/>
        </a:spcAft>
        <a:buClr>
          <a:srgbClr val="BCDCF9"/>
        </a:buClr>
        <a:buSzPct val="65000"/>
        <a:buFont typeface="Wingdings 2" pitchFamily="18" charset="2"/>
        <a:buChar char=""/>
        <a:defRPr sz="2000" kern="1200">
          <a:solidFill>
            <a:schemeClr val="tx1"/>
          </a:solidFill>
          <a:latin typeface="+mn-lt"/>
          <a:ea typeface="+mn-ea"/>
          <a:cs typeface="+mn-cs"/>
        </a:defRPr>
      </a:lvl4pPr>
      <a:lvl5pPr marL="1462088" indent="-209550" algn="r" rtl="1" fontAlgn="base">
        <a:spcBef>
          <a:spcPct val="20000"/>
        </a:spcBef>
        <a:spcAft>
          <a:spcPct val="0"/>
        </a:spcAft>
        <a:buClr>
          <a:srgbClr val="9900FF"/>
        </a:buClr>
        <a:buSzPct val="65000"/>
        <a:buFont typeface="Wingdings 2" pitchFamily="18" charset="2"/>
        <a:buChar char=""/>
        <a:defRPr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41"/>
          <p:cNvGrpSpPr/>
          <p:nvPr/>
        </p:nvGrpSpPr>
        <p:grpSpPr>
          <a:xfrm>
            <a:off x="-304800" y="0"/>
            <a:ext cx="9932332" cy="6858000"/>
            <a:chOff x="-382404" y="0"/>
            <a:chExt cx="9932332" cy="6858000"/>
          </a:xfrm>
        </p:grpSpPr>
        <p:grpSp>
          <p:nvGrpSpPr>
            <p:cNvPr id="8" name="Group 44"/>
            <p:cNvGrpSpPr/>
            <p:nvPr/>
          </p:nvGrpSpPr>
          <p:grpSpPr>
            <a:xfrm>
              <a:off x="0" y="0"/>
              <a:ext cx="9144000" cy="6858000"/>
              <a:chOff x="0" y="0"/>
              <a:chExt cx="9144000" cy="6858000"/>
            </a:xfrm>
          </p:grpSpPr>
          <p:grpSp>
            <p:nvGrpSpPr>
              <p:cNvPr id="9"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grpSp>
          <p:grpSp>
            <p:nvGrpSpPr>
              <p:cNvPr id="10"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grpSp>
          <p:grpSp>
            <p:nvGrpSpPr>
              <p:cNvPr id="11"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rtl="1"/>
              <a:endParaRPr lang="en-US">
                <a:solidFill>
                  <a:prstClr val="black"/>
                </a:solidFill>
              </a:endParaRPr>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rtl="1"/>
              <a:endParaRPr lang="en-US">
                <a:solidFill>
                  <a:prstClr val="black"/>
                </a:solidFill>
              </a:endParaRPr>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rtl="1"/>
              <a:endParaRPr lang="en-US">
                <a:solidFill>
                  <a:prstClr val="black"/>
                </a:solidFill>
              </a:endParaRPr>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rtl="1"/>
              <a:endParaRPr lang="en-US">
                <a:solidFill>
                  <a:prstClr val="black"/>
                </a:solidFill>
              </a:endParaRPr>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rtl="1"/>
              <a:endParaRPr lang="en-US">
                <a:solidFill>
                  <a:prstClr val="black"/>
                </a:solidFill>
              </a:endParaRPr>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prstClr val="white"/>
              </a:solidFill>
            </a:endParaRPr>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pPr rtl="1"/>
            <a:fld id="{055D809F-8293-4D76-91CA-FF97D721D6B7}" type="datetimeFigureOut">
              <a:rPr lang="fa-IR" smtClean="0"/>
              <a:pPr rtl="1"/>
              <a:t>11/05/1438</a:t>
            </a:fld>
            <a:endParaRPr lang="fa-I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pPr rtl="1"/>
            <a:endParaRPr lang="fa-IR">
              <a:solidFill>
                <a:srgbClr val="94C600"/>
              </a:solidFill>
            </a:endParaRP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pPr rtl="1"/>
            <a:fld id="{39A31FB6-193A-41AC-8540-EDD69AD5E741}" type="slidenum">
              <a:rPr lang="fa-IR" smtClean="0"/>
              <a:pPr rtl="1"/>
              <a:t>‹#›</a:t>
            </a:fld>
            <a:endParaRPr lang="fa-IR"/>
          </a:p>
        </p:txBody>
      </p:sp>
    </p:spTree>
  </p:cSld>
  <p:clrMap bg1="lt1" tx1="dk1" bg2="lt2" tx2="dk2" accent1="accent1" accent2="accent2" accent3="accent3" accent4="accent4" accent5="accent5" accent6="accent6" hlink="hlink" folHlink="folHlink"/>
  <p:sldLayoutIdLst>
    <p:sldLayoutId id="2147483929" r:id="rId1"/>
    <p:sldLayoutId id="2147483930" r:id="rId2"/>
    <p:sldLayoutId id="2147483931" r:id="rId3"/>
    <p:sldLayoutId id="2147483932" r:id="rId4"/>
    <p:sldLayoutId id="2147483933" r:id="rId5"/>
    <p:sldLayoutId id="2147483934" r:id="rId6"/>
    <p:sldLayoutId id="2147483935" r:id="rId7"/>
    <p:sldLayoutId id="2147483936" r:id="rId8"/>
    <p:sldLayoutId id="2147483937" r:id="rId9"/>
    <p:sldLayoutId id="2147483938" r:id="rId10"/>
    <p:sldLayoutId id="2147483939"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D80F2BA-8DBE-41B2-BEA2-0F115F6F8ED6}" type="datetimeFigureOut">
              <a:rPr lang="en-US" smtClean="0">
                <a:solidFill>
                  <a:srgbClr val="E9E5DC">
                    <a:shade val="50000"/>
                  </a:srgbClr>
                </a:solidFill>
              </a:rPr>
              <a:pPr/>
              <a:t>7/28/2017</a:t>
            </a:fld>
            <a:endParaRPr lang="en-US">
              <a:solidFill>
                <a:srgbClr val="E9E5DC">
                  <a:shade val="50000"/>
                </a:srgbClr>
              </a:solidFill>
            </a:endParaRP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solidFill>
                <a:srgbClr val="E9E5DC">
                  <a:shade val="50000"/>
                </a:srgbClr>
              </a:solidFill>
            </a:endParaRP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8AE75C8-3396-478E-914D-52D0BF2DEEE4}" type="slidenum">
              <a:rPr lang="en-US" smtClean="0">
                <a:solidFill>
                  <a:srgbClr val="E9E5DC">
                    <a:shade val="50000"/>
                  </a:srgbClr>
                </a:solidFill>
              </a:rPr>
              <a:pPr/>
              <a:t>‹#›</a:t>
            </a:fld>
            <a:endParaRPr lang="en-US">
              <a:solidFill>
                <a:srgbClr val="E9E5DC">
                  <a:shade val="50000"/>
                </a:srgbClr>
              </a:solidFill>
            </a:endParaRPr>
          </a:p>
        </p:txBody>
      </p:sp>
    </p:spTree>
  </p:cSld>
  <p:clrMap bg1="lt1" tx1="dk1" bg2="lt2" tx2="dk2" accent1="accent1" accent2="accent2" accent3="accent3" accent4="accent4" accent5="accent5" accent6="accent6" hlink="hlink" folHlink="folHlink"/>
  <p:sldLayoutIdLst>
    <p:sldLayoutId id="2147483941" r:id="rId1"/>
    <p:sldLayoutId id="2147483942" r:id="rId2"/>
    <p:sldLayoutId id="2147483943" r:id="rId3"/>
    <p:sldLayoutId id="2147483944" r:id="rId4"/>
    <p:sldLayoutId id="2147483945" r:id="rId5"/>
    <p:sldLayoutId id="2147483946" r:id="rId6"/>
    <p:sldLayoutId id="2147483947" r:id="rId7"/>
    <p:sldLayoutId id="2147483948" r:id="rId8"/>
    <p:sldLayoutId id="2147483949" r:id="rId9"/>
    <p:sldLayoutId id="2147483950" r:id="rId10"/>
    <p:sldLayoutId id="214748395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7284"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cs typeface="Arial" charset="0"/>
              </a:defRPr>
            </a:lvl1pPr>
          </a:lstStyle>
          <a:p>
            <a:pPr fontAlgn="base">
              <a:spcBef>
                <a:spcPct val="0"/>
              </a:spcBef>
              <a:spcAft>
                <a:spcPct val="0"/>
              </a:spcAft>
              <a:defRPr/>
            </a:pPr>
            <a:endParaRPr lang="en-US">
              <a:solidFill>
                <a:srgbClr val="000000"/>
              </a:solidFill>
            </a:endParaRPr>
          </a:p>
        </p:txBody>
      </p:sp>
      <p:sp>
        <p:nvSpPr>
          <p:cNvPr id="9728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cs typeface="Arial" charset="0"/>
              </a:defRPr>
            </a:lvl1pPr>
          </a:lstStyle>
          <a:p>
            <a:pPr fontAlgn="base">
              <a:spcBef>
                <a:spcPct val="0"/>
              </a:spcBef>
              <a:spcAft>
                <a:spcPct val="0"/>
              </a:spcAft>
              <a:defRPr/>
            </a:pPr>
            <a:endParaRPr lang="en-US">
              <a:solidFill>
                <a:srgbClr val="000000"/>
              </a:solidFill>
            </a:endParaRPr>
          </a:p>
        </p:txBody>
      </p:sp>
      <p:sp>
        <p:nvSpPr>
          <p:cNvPr id="97286"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cs typeface="Arial" charset="0"/>
              </a:defRPr>
            </a:lvl1pPr>
          </a:lstStyle>
          <a:p>
            <a:pPr fontAlgn="base">
              <a:spcBef>
                <a:spcPct val="0"/>
              </a:spcBef>
              <a:spcAft>
                <a:spcPct val="0"/>
              </a:spcAft>
              <a:defRPr/>
            </a:pPr>
            <a:fld id="{6BC85717-5159-42F7-B92B-F68941E63271}" type="slidenum">
              <a:rPr lang="en-US">
                <a:solidFill>
                  <a:srgbClr val="000000"/>
                </a:solidFill>
              </a:rPr>
              <a:pPr fontAlgn="base">
                <a:spcBef>
                  <a:spcPct val="0"/>
                </a:spcBef>
                <a:spcAft>
                  <a:spcPct val="0"/>
                </a:spcAft>
                <a:defRPr/>
              </a:pPr>
              <a:t>‹#›</a:t>
            </a:fld>
            <a:endParaRPr lang="en-US">
              <a:solidFill>
                <a:srgbClr val="000000"/>
              </a:solidFill>
            </a:endParaRPr>
          </a:p>
        </p:txBody>
      </p:sp>
      <p:sp>
        <p:nvSpPr>
          <p:cNvPr id="97287" name="Rectangle 7"/>
          <p:cNvSpPr>
            <a:spLocks noChangeArrowheads="1"/>
          </p:cNvSpPr>
          <p:nvPr/>
        </p:nvSpPr>
        <p:spPr bwMode="auto">
          <a:xfrm>
            <a:off x="0" y="0"/>
            <a:ext cx="228600" cy="2286000"/>
          </a:xfrm>
          <a:prstGeom prst="rect">
            <a:avLst/>
          </a:prstGeom>
          <a:solidFill>
            <a:schemeClr val="bg2"/>
          </a:solidFill>
          <a:ln w="9525">
            <a:noFill/>
            <a:miter lim="800000"/>
            <a:headEnd/>
            <a:tailEnd/>
          </a:ln>
          <a:effectLst/>
        </p:spPr>
        <p:txBody>
          <a:bodyPr wrap="none" anchor="ctr"/>
          <a:lstStyle/>
          <a:p>
            <a:pPr algn="ctr" fontAlgn="base">
              <a:spcBef>
                <a:spcPct val="0"/>
              </a:spcBef>
              <a:spcAft>
                <a:spcPct val="0"/>
              </a:spcAft>
              <a:defRPr/>
            </a:pPr>
            <a:endParaRPr lang="en-US" sz="2400">
              <a:solidFill>
                <a:srgbClr val="000000"/>
              </a:solidFill>
              <a:latin typeface="Times New Roman" pitchFamily="18" charset="0"/>
            </a:endParaRPr>
          </a:p>
        </p:txBody>
      </p:sp>
      <p:sp>
        <p:nvSpPr>
          <p:cNvPr id="97288" name="Line 8"/>
          <p:cNvSpPr>
            <a:spLocks noChangeShapeType="1"/>
          </p:cNvSpPr>
          <p:nvPr/>
        </p:nvSpPr>
        <p:spPr bwMode="auto">
          <a:xfrm>
            <a:off x="457200" y="1447800"/>
            <a:ext cx="8077200" cy="0"/>
          </a:xfrm>
          <a:prstGeom prst="line">
            <a:avLst/>
          </a:prstGeom>
          <a:noFill/>
          <a:ln w="19050">
            <a:solidFill>
              <a:schemeClr val="tx2"/>
            </a:solidFill>
            <a:round/>
            <a:headEnd/>
            <a:tailEnd/>
          </a:ln>
          <a:effectLst/>
        </p:spPr>
        <p:txBody>
          <a:bodyPr/>
          <a:lstStyle/>
          <a:p>
            <a:pPr fontAlgn="base">
              <a:spcBef>
                <a:spcPct val="0"/>
              </a:spcBef>
              <a:spcAft>
                <a:spcPct val="0"/>
              </a:spcAft>
              <a:defRPr/>
            </a:pPr>
            <a:endParaRPr lang="en-US">
              <a:solidFill>
                <a:srgbClr val="000000"/>
              </a:solidFill>
            </a:endParaRPr>
          </a:p>
        </p:txBody>
      </p:sp>
      <p:sp>
        <p:nvSpPr>
          <p:cNvPr id="97289" name="Rectangle 9"/>
          <p:cNvSpPr>
            <a:spLocks noChangeArrowheads="1"/>
          </p:cNvSpPr>
          <p:nvPr/>
        </p:nvSpPr>
        <p:spPr bwMode="auto">
          <a:xfrm>
            <a:off x="0" y="2286000"/>
            <a:ext cx="228600" cy="2286000"/>
          </a:xfrm>
          <a:prstGeom prst="rect">
            <a:avLst/>
          </a:prstGeom>
          <a:solidFill>
            <a:schemeClr val="accent2"/>
          </a:solidFill>
          <a:ln w="9525">
            <a:noFill/>
            <a:miter lim="800000"/>
            <a:headEnd/>
            <a:tailEnd/>
          </a:ln>
          <a:effectLst/>
        </p:spPr>
        <p:txBody>
          <a:bodyPr wrap="none" anchor="ctr"/>
          <a:lstStyle/>
          <a:p>
            <a:pPr algn="ctr" fontAlgn="base">
              <a:spcBef>
                <a:spcPct val="0"/>
              </a:spcBef>
              <a:spcAft>
                <a:spcPct val="0"/>
              </a:spcAft>
              <a:defRPr/>
            </a:pPr>
            <a:endParaRPr lang="en-US" sz="2400">
              <a:solidFill>
                <a:srgbClr val="000000"/>
              </a:solidFill>
              <a:latin typeface="Times New Roman" pitchFamily="18" charset="0"/>
            </a:endParaRPr>
          </a:p>
        </p:txBody>
      </p:sp>
      <p:sp>
        <p:nvSpPr>
          <p:cNvPr id="97290" name="Rectangle 10"/>
          <p:cNvSpPr>
            <a:spLocks noChangeArrowheads="1"/>
          </p:cNvSpPr>
          <p:nvPr/>
        </p:nvSpPr>
        <p:spPr bwMode="auto">
          <a:xfrm>
            <a:off x="0" y="4572000"/>
            <a:ext cx="228600" cy="2286000"/>
          </a:xfrm>
          <a:prstGeom prst="rect">
            <a:avLst/>
          </a:prstGeom>
          <a:solidFill>
            <a:schemeClr val="tx2"/>
          </a:solidFill>
          <a:ln w="9525">
            <a:noFill/>
            <a:miter lim="800000"/>
            <a:headEnd/>
            <a:tailEnd/>
          </a:ln>
          <a:effectLst/>
        </p:spPr>
        <p:txBody>
          <a:bodyPr wrap="none" anchor="ctr"/>
          <a:lstStyle/>
          <a:p>
            <a:pPr algn="ctr" fontAlgn="base">
              <a:spcBef>
                <a:spcPct val="0"/>
              </a:spcBef>
              <a:spcAft>
                <a:spcPct val="0"/>
              </a:spcAft>
              <a:defRPr/>
            </a:pPr>
            <a:endParaRPr lang="en-US" sz="2400">
              <a:solidFill>
                <a:srgbClr val="000000"/>
              </a:solidFill>
              <a:latin typeface="Times New Roman" pitchFamily="18" charset="0"/>
            </a:endParaRPr>
          </a:p>
        </p:txBody>
      </p:sp>
    </p:spTree>
    <p:extLst>
      <p:ext uri="{BB962C8B-B14F-4D97-AF65-F5344CB8AC3E}">
        <p14:creationId xmlns:p14="http://schemas.microsoft.com/office/powerpoint/2010/main" val="434432710"/>
      </p:ext>
    </p:extLst>
  </p:cSld>
  <p:clrMap bg1="lt1" tx1="dk1" bg2="lt2" tx2="dk2" accent1="accent1" accent2="accent2" accent3="accent3" accent4="accent4" accent5="accent5" accent6="accent6" hlink="hlink" folHlink="folHlink"/>
  <p:sldLayoutIdLst>
    <p:sldLayoutId id="2147483965" r:id="rId1"/>
    <p:sldLayoutId id="2147483966" r:id="rId2"/>
    <p:sldLayoutId id="2147483967" r:id="rId3"/>
    <p:sldLayoutId id="2147483968" r:id="rId4"/>
    <p:sldLayoutId id="2147483969" r:id="rId5"/>
    <p:sldLayoutId id="2147483970" r:id="rId6"/>
    <p:sldLayoutId id="2147483971" r:id="rId7"/>
    <p:sldLayoutId id="2147483972" r:id="rId8"/>
    <p:sldLayoutId id="2147483973" r:id="rId9"/>
    <p:sldLayoutId id="2147483974" r:id="rId10"/>
    <p:sldLayoutId id="2147483975" r:id="rId11"/>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cs typeface="Arial" charset="0"/>
        </a:defRPr>
      </a:lvl2pPr>
      <a:lvl3pPr algn="l" rtl="0" eaLnBrk="0" fontAlgn="base" hangingPunct="0">
        <a:spcBef>
          <a:spcPct val="0"/>
        </a:spcBef>
        <a:spcAft>
          <a:spcPct val="0"/>
        </a:spcAft>
        <a:defRPr sz="4400">
          <a:solidFill>
            <a:schemeClr val="tx2"/>
          </a:solidFill>
          <a:latin typeface="Garamond" pitchFamily="18" charset="0"/>
          <a:cs typeface="Arial" charset="0"/>
        </a:defRPr>
      </a:lvl3pPr>
      <a:lvl4pPr algn="l" rtl="0" eaLnBrk="0" fontAlgn="base" hangingPunct="0">
        <a:spcBef>
          <a:spcPct val="0"/>
        </a:spcBef>
        <a:spcAft>
          <a:spcPct val="0"/>
        </a:spcAft>
        <a:defRPr sz="4400">
          <a:solidFill>
            <a:schemeClr val="tx2"/>
          </a:solidFill>
          <a:latin typeface="Garamond" pitchFamily="18" charset="0"/>
          <a:cs typeface="Arial" charset="0"/>
        </a:defRPr>
      </a:lvl4pPr>
      <a:lvl5pPr algn="l" rtl="0" eaLnBrk="0" fontAlgn="base" hangingPunct="0">
        <a:spcBef>
          <a:spcPct val="0"/>
        </a:spcBef>
        <a:spcAft>
          <a:spcPct val="0"/>
        </a:spcAft>
        <a:defRPr sz="4400">
          <a:solidFill>
            <a:schemeClr val="tx2"/>
          </a:solidFill>
          <a:latin typeface="Garamond" pitchFamily="18" charset="0"/>
          <a:cs typeface="Arial" charset="0"/>
        </a:defRPr>
      </a:lvl5pPr>
      <a:lvl6pPr marL="457200" algn="l" rtl="0" fontAlgn="base">
        <a:spcBef>
          <a:spcPct val="0"/>
        </a:spcBef>
        <a:spcAft>
          <a:spcPct val="0"/>
        </a:spcAft>
        <a:defRPr sz="4400">
          <a:solidFill>
            <a:schemeClr val="tx2"/>
          </a:solidFill>
          <a:latin typeface="Garamond" pitchFamily="18" charset="0"/>
          <a:cs typeface="Arial" charset="0"/>
        </a:defRPr>
      </a:lvl6pPr>
      <a:lvl7pPr marL="914400" algn="l" rtl="0" fontAlgn="base">
        <a:spcBef>
          <a:spcPct val="0"/>
        </a:spcBef>
        <a:spcAft>
          <a:spcPct val="0"/>
        </a:spcAft>
        <a:defRPr sz="4400">
          <a:solidFill>
            <a:schemeClr val="tx2"/>
          </a:solidFill>
          <a:latin typeface="Garamond" pitchFamily="18" charset="0"/>
          <a:cs typeface="Arial" charset="0"/>
        </a:defRPr>
      </a:lvl7pPr>
      <a:lvl8pPr marL="1371600" algn="l" rtl="0" fontAlgn="base">
        <a:spcBef>
          <a:spcPct val="0"/>
        </a:spcBef>
        <a:spcAft>
          <a:spcPct val="0"/>
        </a:spcAft>
        <a:defRPr sz="4400">
          <a:solidFill>
            <a:schemeClr val="tx2"/>
          </a:solidFill>
          <a:latin typeface="Garamond" pitchFamily="18" charset="0"/>
          <a:cs typeface="Arial" charset="0"/>
        </a:defRPr>
      </a:lvl8pPr>
      <a:lvl9pPr marL="1828800" algn="l" rtl="0" fontAlgn="base">
        <a:spcBef>
          <a:spcPct val="0"/>
        </a:spcBef>
        <a:spcAft>
          <a:spcPct val="0"/>
        </a:spcAft>
        <a:defRPr sz="44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cs typeface="+mn-cs"/>
        </a:defRPr>
      </a:lvl3pPr>
      <a:lvl4pPr marL="16002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68611" name="Rectangle 3"/>
          <p:cNvSpPr>
            <a:spLocks noChangeArrowheads="1"/>
          </p:cNvSpPr>
          <p:nvPr/>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4100" name="Rectangle 4"/>
          <p:cNvSpPr>
            <a:spLocks noGrp="1" noChangeArrowheads="1"/>
          </p:cNvSpPr>
          <p:nvPr>
            <p:ph type="title"/>
          </p:nvPr>
        </p:nvSpPr>
        <p:spPr bwMode="auto">
          <a:xfrm>
            <a:off x="10668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5" name="Rectangle 5"/>
          <p:cNvSpPr>
            <a:spLocks noGrp="1" noChangeArrowheads="1"/>
          </p:cNvSpPr>
          <p:nvPr>
            <p:ph type="body" idx="1"/>
          </p:nvPr>
        </p:nvSpPr>
        <p:spPr bwMode="auto">
          <a:xfrm>
            <a:off x="457200" y="1600200"/>
            <a:ext cx="82296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8616" name="Rectangle 8"/>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a:defRPr sz="1400">
                <a:latin typeface="Arial" pitchFamily="34" charset="0"/>
                <a:cs typeface="Arial" pitchFamily="34" charset="0"/>
              </a:defRPr>
            </a:lvl1pPr>
          </a:lstStyle>
          <a:p>
            <a:pPr fontAlgn="base">
              <a:spcBef>
                <a:spcPct val="0"/>
              </a:spcBef>
              <a:spcAft>
                <a:spcPct val="0"/>
              </a:spcAft>
              <a:defRPr/>
            </a:pPr>
            <a:fld id="{521B44A3-8CF9-4B45-A601-85D9725CE56A}" type="slidenum">
              <a:rPr lang="ar-SA">
                <a:solidFill>
                  <a:srgbClr val="000000"/>
                </a:solidFill>
              </a:rPr>
              <a:pPr fontAlgn="base">
                <a:spcBef>
                  <a:spcPct val="0"/>
                </a:spcBef>
                <a:spcAft>
                  <a:spcPct val="0"/>
                </a:spcAft>
                <a:defRPr/>
              </a:pPr>
              <a:t>‹#›</a:t>
            </a:fld>
            <a:endParaRPr lang="en-US">
              <a:solidFill>
                <a:srgbClr val="000000"/>
              </a:solidFill>
            </a:endParaRPr>
          </a:p>
        </p:txBody>
      </p:sp>
      <p:pic>
        <p:nvPicPr>
          <p:cNvPr id="4103" name="Picture 11"/>
          <p:cNvPicPr>
            <a:picLocks noChangeAspect="1" noChangeArrowheads="1"/>
          </p:cNvPicPr>
          <p:nvPr/>
        </p:nvPicPr>
        <p:blipFill>
          <a:blip r:embed="rId17" cstate="print"/>
          <a:srcRect/>
          <a:stretch>
            <a:fillRect/>
          </a:stretch>
        </p:blipFill>
        <p:spPr bwMode="auto">
          <a:xfrm>
            <a:off x="76200" y="381000"/>
            <a:ext cx="914400" cy="717550"/>
          </a:xfrm>
          <a:prstGeom prst="rect">
            <a:avLst/>
          </a:prstGeom>
          <a:noFill/>
          <a:ln w="9525">
            <a:noFill/>
            <a:miter lim="800000"/>
            <a:headEnd/>
            <a:tailEnd/>
          </a:ln>
        </p:spPr>
      </p:pic>
      <p:sp>
        <p:nvSpPr>
          <p:cNvPr id="9" name="Date Placeholder 2"/>
          <p:cNvSpPr txBox="1">
            <a:spLocks/>
          </p:cNvSpPr>
          <p:nvPr userDrawn="1"/>
        </p:nvSpPr>
        <p:spPr>
          <a:xfrm>
            <a:off x="74676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fa-IR" sz="1050" dirty="0">
                <a:solidFill>
                  <a:srgbClr val="000000"/>
                </a:solidFill>
              </a:rPr>
              <a:t> </a:t>
            </a:r>
            <a:r>
              <a:rPr lang="en-US" sz="1050" dirty="0">
                <a:solidFill>
                  <a:srgbClr val="000000"/>
                </a:solidFill>
              </a:rPr>
              <a:t> 2014</a:t>
            </a: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 calcmode="lin" valueType="num">
                                      <p:cBhvr>
                                        <p:cTn id="7" dur="500" fill="hold"/>
                                        <p:tgtEl>
                                          <p:spTgt spid="5125">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5125">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5125">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5125">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512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5125">
                                            <p:txEl>
                                              <p:pRg st="1" end="1"/>
                                            </p:txEl>
                                          </p:spTgt>
                                        </p:tgtEl>
                                        <p:attrNameLst>
                                          <p:attrName>style.visibility</p:attrName>
                                        </p:attrNameLst>
                                      </p:cBhvr>
                                      <p:to>
                                        <p:strVal val="visible"/>
                                      </p:to>
                                    </p:set>
                                    <p:anim calcmode="lin" valueType="num">
                                      <p:cBhvr>
                                        <p:cTn id="16" dur="500" fill="hold"/>
                                        <p:tgtEl>
                                          <p:spTgt spid="5125">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5125">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5125">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5125">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512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5125">
                                            <p:txEl>
                                              <p:pRg st="2" end="2"/>
                                            </p:txEl>
                                          </p:spTgt>
                                        </p:tgtEl>
                                        <p:attrNameLst>
                                          <p:attrName>style.visibility</p:attrName>
                                        </p:attrNameLst>
                                      </p:cBhvr>
                                      <p:to>
                                        <p:strVal val="visible"/>
                                      </p:to>
                                    </p:set>
                                    <p:anim calcmode="lin" valueType="num">
                                      <p:cBhvr>
                                        <p:cTn id="25" dur="500" fill="hold"/>
                                        <p:tgtEl>
                                          <p:spTgt spid="5125">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5125">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5125">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5125">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512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5125">
                                            <p:txEl>
                                              <p:pRg st="3" end="3"/>
                                            </p:txEl>
                                          </p:spTgt>
                                        </p:tgtEl>
                                        <p:attrNameLst>
                                          <p:attrName>style.visibility</p:attrName>
                                        </p:attrNameLst>
                                      </p:cBhvr>
                                      <p:to>
                                        <p:strVal val="visible"/>
                                      </p:to>
                                    </p:set>
                                    <p:anim calcmode="lin" valueType="num">
                                      <p:cBhvr>
                                        <p:cTn id="34" dur="500" fill="hold"/>
                                        <p:tgtEl>
                                          <p:spTgt spid="5125">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5125">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5125">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5125">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5125">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5125">
                                            <p:txEl>
                                              <p:pRg st="4" end="4"/>
                                            </p:txEl>
                                          </p:spTgt>
                                        </p:tgtEl>
                                        <p:attrNameLst>
                                          <p:attrName>style.visibility</p:attrName>
                                        </p:attrNameLst>
                                      </p:cBhvr>
                                      <p:to>
                                        <p:strVal val="visible"/>
                                      </p:to>
                                    </p:set>
                                    <p:anim calcmode="lin" valueType="num">
                                      <p:cBhvr>
                                        <p:cTn id="43" dur="500" fill="hold"/>
                                        <p:tgtEl>
                                          <p:spTgt spid="5125">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5125">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5125">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5125">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51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p:tmplLst>
          <p:tmpl lvl="1">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2">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3">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4">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5">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Lst>
      </p:bldP>
    </p:bldLst>
  </p:timing>
  <p:hf sldNum="0" hdr="0"/>
  <p:txStyles>
    <p:titleStyle>
      <a:lvl1pPr algn="ctr" rtl="1" eaLnBrk="0" fontAlgn="base" hangingPunct="0">
        <a:spcBef>
          <a:spcPct val="0"/>
        </a:spcBef>
        <a:spcAft>
          <a:spcPct val="0"/>
        </a:spcAft>
        <a:defRPr sz="4000" b="1">
          <a:solidFill>
            <a:srgbClr val="FFFF00"/>
          </a:solidFill>
          <a:latin typeface="+mj-lt"/>
          <a:ea typeface="+mj-ea"/>
          <a:cs typeface="+mj-cs"/>
        </a:defRPr>
      </a:lvl1pPr>
      <a:lvl2pPr algn="ctr" rtl="1" eaLnBrk="0" fontAlgn="base" hangingPunct="0">
        <a:spcBef>
          <a:spcPct val="0"/>
        </a:spcBef>
        <a:spcAft>
          <a:spcPct val="0"/>
        </a:spcAft>
        <a:defRPr sz="4000" b="1">
          <a:solidFill>
            <a:srgbClr val="FFFF00"/>
          </a:solidFill>
          <a:latin typeface="Arial" pitchFamily="34" charset="0"/>
          <a:cs typeface="Arial" pitchFamily="34" charset="0"/>
        </a:defRPr>
      </a:lvl2pPr>
      <a:lvl3pPr algn="ctr" rtl="1" eaLnBrk="0" fontAlgn="base" hangingPunct="0">
        <a:spcBef>
          <a:spcPct val="0"/>
        </a:spcBef>
        <a:spcAft>
          <a:spcPct val="0"/>
        </a:spcAft>
        <a:defRPr sz="4000" b="1">
          <a:solidFill>
            <a:srgbClr val="FFFF00"/>
          </a:solidFill>
          <a:latin typeface="Arial" pitchFamily="34" charset="0"/>
          <a:cs typeface="Arial" pitchFamily="34" charset="0"/>
        </a:defRPr>
      </a:lvl3pPr>
      <a:lvl4pPr algn="ctr" rtl="1" eaLnBrk="0" fontAlgn="base" hangingPunct="0">
        <a:spcBef>
          <a:spcPct val="0"/>
        </a:spcBef>
        <a:spcAft>
          <a:spcPct val="0"/>
        </a:spcAft>
        <a:defRPr sz="4000" b="1">
          <a:solidFill>
            <a:srgbClr val="FFFF00"/>
          </a:solidFill>
          <a:latin typeface="Arial" pitchFamily="34" charset="0"/>
          <a:cs typeface="Arial" pitchFamily="34" charset="0"/>
        </a:defRPr>
      </a:lvl4pPr>
      <a:lvl5pPr algn="ctr" rtl="1" eaLnBrk="0" fontAlgn="base" hangingPunct="0">
        <a:spcBef>
          <a:spcPct val="0"/>
        </a:spcBef>
        <a:spcAft>
          <a:spcPct val="0"/>
        </a:spcAft>
        <a:defRPr sz="4000" b="1">
          <a:solidFill>
            <a:srgbClr val="FFFF00"/>
          </a:solidFill>
          <a:latin typeface="Arial" pitchFamily="34" charset="0"/>
          <a:cs typeface="Arial" pitchFamily="34" charset="0"/>
        </a:defRPr>
      </a:lvl5pPr>
      <a:lvl6pPr marL="457200" algn="ctr" rtl="1" fontAlgn="base">
        <a:spcBef>
          <a:spcPct val="0"/>
        </a:spcBef>
        <a:spcAft>
          <a:spcPct val="0"/>
        </a:spcAft>
        <a:defRPr sz="4000" b="1">
          <a:solidFill>
            <a:srgbClr val="FFFF00"/>
          </a:solidFill>
          <a:latin typeface="Arial" pitchFamily="34" charset="0"/>
          <a:cs typeface="Arial" pitchFamily="34" charset="0"/>
        </a:defRPr>
      </a:lvl6pPr>
      <a:lvl7pPr marL="914400" algn="ctr" rtl="1" fontAlgn="base">
        <a:spcBef>
          <a:spcPct val="0"/>
        </a:spcBef>
        <a:spcAft>
          <a:spcPct val="0"/>
        </a:spcAft>
        <a:defRPr sz="4000" b="1">
          <a:solidFill>
            <a:srgbClr val="FFFF00"/>
          </a:solidFill>
          <a:latin typeface="Arial" pitchFamily="34" charset="0"/>
          <a:cs typeface="Arial" pitchFamily="34" charset="0"/>
        </a:defRPr>
      </a:lvl7pPr>
      <a:lvl8pPr marL="1371600" algn="ctr" rtl="1" fontAlgn="base">
        <a:spcBef>
          <a:spcPct val="0"/>
        </a:spcBef>
        <a:spcAft>
          <a:spcPct val="0"/>
        </a:spcAft>
        <a:defRPr sz="4000" b="1">
          <a:solidFill>
            <a:srgbClr val="FFFF00"/>
          </a:solidFill>
          <a:latin typeface="Arial" pitchFamily="34" charset="0"/>
          <a:cs typeface="Arial" pitchFamily="34" charset="0"/>
        </a:defRPr>
      </a:lvl8pPr>
      <a:lvl9pPr marL="1828800" algn="ctr" rtl="1" fontAlgn="base">
        <a:spcBef>
          <a:spcPct val="0"/>
        </a:spcBef>
        <a:spcAft>
          <a:spcPct val="0"/>
        </a:spcAft>
        <a:defRPr sz="4000" b="1">
          <a:solidFill>
            <a:srgbClr val="FFFF00"/>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cs typeface="+mn-cs"/>
        </a:defRPr>
      </a:lvl2pPr>
      <a:lvl3pPr marL="1143000" indent="-228600" algn="l" rtl="0" eaLnBrk="0" fontAlgn="base" hangingPunct="0">
        <a:spcBef>
          <a:spcPct val="20000"/>
        </a:spcBef>
        <a:spcAft>
          <a:spcPct val="0"/>
        </a:spcAft>
        <a:buChar char="•"/>
        <a:defRPr sz="2400">
          <a:solidFill>
            <a:schemeClr val="bg1"/>
          </a:solidFill>
          <a:latin typeface="+mn-lt"/>
          <a:cs typeface="+mn-cs"/>
        </a:defRPr>
      </a:lvl3pPr>
      <a:lvl4pPr marL="1600200" indent="-228600" algn="l" rtl="0" eaLnBrk="0" fontAlgn="base" hangingPunct="0">
        <a:spcBef>
          <a:spcPct val="20000"/>
        </a:spcBef>
        <a:spcAft>
          <a:spcPct val="0"/>
        </a:spcAft>
        <a:buChar char="–"/>
        <a:defRPr sz="2000">
          <a:solidFill>
            <a:schemeClr val="bg1"/>
          </a:solidFill>
          <a:latin typeface="+mn-lt"/>
          <a:cs typeface="+mn-cs"/>
        </a:defRPr>
      </a:lvl4pPr>
      <a:lvl5pPr marL="2057400" indent="-228600" algn="l" rtl="0" eaLnBrk="0" fontAlgn="base" hangingPunct="0">
        <a:spcBef>
          <a:spcPct val="20000"/>
        </a:spcBef>
        <a:spcAft>
          <a:spcPct val="0"/>
        </a:spcAft>
        <a:buChar char="»"/>
        <a:defRPr sz="2000">
          <a:solidFill>
            <a:schemeClr val="bg1"/>
          </a:solidFill>
          <a:latin typeface="+mn-lt"/>
          <a:cs typeface="+mn-cs"/>
        </a:defRPr>
      </a:lvl5pPr>
      <a:lvl6pPr marL="2514600" indent="-228600" algn="l" rtl="0" fontAlgn="base">
        <a:spcBef>
          <a:spcPct val="20000"/>
        </a:spcBef>
        <a:spcAft>
          <a:spcPct val="0"/>
        </a:spcAft>
        <a:buChar char="»"/>
        <a:defRPr sz="2000">
          <a:solidFill>
            <a:schemeClr val="bg1"/>
          </a:solidFill>
          <a:latin typeface="+mn-lt"/>
          <a:cs typeface="+mn-cs"/>
        </a:defRPr>
      </a:lvl6pPr>
      <a:lvl7pPr marL="2971800" indent="-228600" algn="l" rtl="0" fontAlgn="base">
        <a:spcBef>
          <a:spcPct val="20000"/>
        </a:spcBef>
        <a:spcAft>
          <a:spcPct val="0"/>
        </a:spcAft>
        <a:buChar char="»"/>
        <a:defRPr sz="2000">
          <a:solidFill>
            <a:schemeClr val="bg1"/>
          </a:solidFill>
          <a:latin typeface="+mn-lt"/>
          <a:cs typeface="+mn-cs"/>
        </a:defRPr>
      </a:lvl7pPr>
      <a:lvl8pPr marL="3429000" indent="-228600" algn="l" rtl="0" fontAlgn="base">
        <a:spcBef>
          <a:spcPct val="20000"/>
        </a:spcBef>
        <a:spcAft>
          <a:spcPct val="0"/>
        </a:spcAft>
        <a:buChar char="»"/>
        <a:defRPr sz="2000">
          <a:solidFill>
            <a:schemeClr val="bg1"/>
          </a:solidFill>
          <a:latin typeface="+mn-lt"/>
          <a:cs typeface="+mn-cs"/>
        </a:defRPr>
      </a:lvl8pPr>
      <a:lvl9pPr marL="3886200" indent="-228600" algn="l" rtl="0" fontAlgn="base">
        <a:spcBef>
          <a:spcPct val="20000"/>
        </a:spcBef>
        <a:spcAft>
          <a:spcPct val="0"/>
        </a:spcAft>
        <a:buChar char="»"/>
        <a:defRPr sz="20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68611" name="Rectangle 3"/>
          <p:cNvSpPr>
            <a:spLocks noChangeArrowheads="1"/>
          </p:cNvSpPr>
          <p:nvPr/>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5124" name="Rectangle 4"/>
          <p:cNvSpPr>
            <a:spLocks noGrp="1" noChangeArrowheads="1"/>
          </p:cNvSpPr>
          <p:nvPr>
            <p:ph type="title"/>
          </p:nvPr>
        </p:nvSpPr>
        <p:spPr bwMode="auto">
          <a:xfrm>
            <a:off x="10668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5" name="Rectangle 5"/>
          <p:cNvSpPr>
            <a:spLocks noGrp="1" noChangeArrowheads="1"/>
          </p:cNvSpPr>
          <p:nvPr>
            <p:ph type="body" idx="1"/>
          </p:nvPr>
        </p:nvSpPr>
        <p:spPr bwMode="auto">
          <a:xfrm>
            <a:off x="457200" y="1600200"/>
            <a:ext cx="82296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8614" name="Rectangle 6"/>
          <p:cNvSpPr>
            <a:spLocks noGrp="1" noChangeArrowheads="1"/>
          </p:cNvSpPr>
          <p:nvPr>
            <p:ph type="dt" sz="half" idx="2"/>
          </p:nvPr>
        </p:nvSpPr>
        <p:spPr bwMode="auto">
          <a:xfrm>
            <a:off x="457200" y="63055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200">
                <a:solidFill>
                  <a:srgbClr val="FFFFFF"/>
                </a:solidFill>
                <a:latin typeface="Arial" pitchFamily="34" charset="0"/>
                <a:cs typeface="Arial" pitchFamily="34" charset="0"/>
              </a:defRPr>
            </a:lvl1pPr>
          </a:lstStyle>
          <a:p>
            <a:pPr fontAlgn="base">
              <a:spcBef>
                <a:spcPct val="0"/>
              </a:spcBef>
              <a:spcAft>
                <a:spcPct val="0"/>
              </a:spcAft>
              <a:defRPr/>
            </a:pPr>
            <a:r>
              <a:rPr lang="en-US"/>
              <a:t>Dr.Ravari</a:t>
            </a:r>
          </a:p>
        </p:txBody>
      </p:sp>
      <p:sp>
        <p:nvSpPr>
          <p:cNvPr id="68615" name="Rectangle 7"/>
          <p:cNvSpPr>
            <a:spLocks noGrp="1" noChangeArrowheads="1"/>
          </p:cNvSpPr>
          <p:nvPr>
            <p:ph type="ftr" sz="quarter" idx="3"/>
          </p:nvPr>
        </p:nvSpPr>
        <p:spPr bwMode="auto">
          <a:xfrm>
            <a:off x="3124200" y="63055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a:defRPr sz="1200">
                <a:solidFill>
                  <a:srgbClr val="FFFFFF"/>
                </a:solidFill>
                <a:latin typeface="Arial" pitchFamily="34" charset="0"/>
                <a:cs typeface="Arial" pitchFamily="34" charset="0"/>
              </a:defRPr>
            </a:lvl1pPr>
          </a:lstStyle>
          <a:p>
            <a:pPr fontAlgn="base">
              <a:spcBef>
                <a:spcPct val="0"/>
              </a:spcBef>
              <a:spcAft>
                <a:spcPct val="0"/>
              </a:spcAft>
              <a:defRPr/>
            </a:pPr>
            <a:r>
              <a:rPr lang="en-US"/>
              <a:t>WBW 2007</a:t>
            </a:r>
          </a:p>
        </p:txBody>
      </p:sp>
      <p:sp>
        <p:nvSpPr>
          <p:cNvPr id="68616" name="Rectangle 8"/>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a:defRPr sz="1400">
                <a:solidFill>
                  <a:srgbClr val="000000"/>
                </a:solidFill>
                <a:latin typeface="Arial" pitchFamily="34" charset="0"/>
                <a:cs typeface="Arial" pitchFamily="34" charset="0"/>
              </a:defRPr>
            </a:lvl1pPr>
          </a:lstStyle>
          <a:p>
            <a:pPr fontAlgn="base">
              <a:spcBef>
                <a:spcPct val="0"/>
              </a:spcBef>
              <a:spcAft>
                <a:spcPct val="0"/>
              </a:spcAft>
              <a:defRPr/>
            </a:pPr>
            <a:fld id="{90AA13C4-3A9A-4FA9-8B8E-1E2000B6DCBF}" type="slidenum">
              <a:rPr lang="ar-SA"/>
              <a:pPr fontAlgn="base">
                <a:spcBef>
                  <a:spcPct val="0"/>
                </a:spcBef>
                <a:spcAft>
                  <a:spcPct val="0"/>
                </a:spcAft>
                <a:defRPr/>
              </a:pPr>
              <a:t>‹#›</a:t>
            </a:fld>
            <a:endParaRPr lang="en-US"/>
          </a:p>
        </p:txBody>
      </p:sp>
      <p:pic>
        <p:nvPicPr>
          <p:cNvPr id="5129" name="Picture 11"/>
          <p:cNvPicPr>
            <a:picLocks noChangeAspect="1" noChangeArrowheads="1"/>
          </p:cNvPicPr>
          <p:nvPr/>
        </p:nvPicPr>
        <p:blipFill>
          <a:blip r:embed="rId20" cstate="print"/>
          <a:srcRect/>
          <a:stretch>
            <a:fillRect/>
          </a:stretch>
        </p:blipFill>
        <p:spPr bwMode="auto">
          <a:xfrm>
            <a:off x="76200" y="381000"/>
            <a:ext cx="914400" cy="717550"/>
          </a:xfrm>
          <a:prstGeom prst="rect">
            <a:avLst/>
          </a:prstGeom>
          <a:noFill/>
          <a:ln w="9525">
            <a:noFill/>
            <a:miter lim="800000"/>
            <a:headEnd/>
            <a:tailEnd/>
          </a:ln>
        </p:spPr>
      </p:pic>
      <p:sp>
        <p:nvSpPr>
          <p:cNvPr id="10" name="Date Placeholder 2"/>
          <p:cNvSpPr txBox="1">
            <a:spLocks/>
          </p:cNvSpPr>
          <p:nvPr userDrawn="1"/>
        </p:nvSpPr>
        <p:spPr>
          <a:xfrm>
            <a:off x="74676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fa-IR" sz="1050" dirty="0">
                <a:solidFill>
                  <a:srgbClr val="000000"/>
                </a:solidFill>
              </a:rPr>
              <a:t> </a:t>
            </a:r>
            <a:r>
              <a:rPr lang="en-US" sz="1050" dirty="0">
                <a:solidFill>
                  <a:srgbClr val="000000"/>
                </a:solidFill>
              </a:rPr>
              <a:t> 2014</a:t>
            </a:r>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 id="2147483707" r:id="rId15"/>
    <p:sldLayoutId id="2147483708" r:id="rId16"/>
    <p:sldLayoutId id="2147483709" r:id="rId17"/>
    <p:sldLayoutId id="2147483710" r:id="rId18"/>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 calcmode="lin" valueType="num">
                                      <p:cBhvr>
                                        <p:cTn id="7" dur="500" fill="hold"/>
                                        <p:tgtEl>
                                          <p:spTgt spid="5125">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5125">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5125">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5125">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512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5125">
                                            <p:txEl>
                                              <p:pRg st="1" end="1"/>
                                            </p:txEl>
                                          </p:spTgt>
                                        </p:tgtEl>
                                        <p:attrNameLst>
                                          <p:attrName>style.visibility</p:attrName>
                                        </p:attrNameLst>
                                      </p:cBhvr>
                                      <p:to>
                                        <p:strVal val="visible"/>
                                      </p:to>
                                    </p:set>
                                    <p:anim calcmode="lin" valueType="num">
                                      <p:cBhvr>
                                        <p:cTn id="16" dur="500" fill="hold"/>
                                        <p:tgtEl>
                                          <p:spTgt spid="5125">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5125">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5125">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5125">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512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5125">
                                            <p:txEl>
                                              <p:pRg st="2" end="2"/>
                                            </p:txEl>
                                          </p:spTgt>
                                        </p:tgtEl>
                                        <p:attrNameLst>
                                          <p:attrName>style.visibility</p:attrName>
                                        </p:attrNameLst>
                                      </p:cBhvr>
                                      <p:to>
                                        <p:strVal val="visible"/>
                                      </p:to>
                                    </p:set>
                                    <p:anim calcmode="lin" valueType="num">
                                      <p:cBhvr>
                                        <p:cTn id="25" dur="500" fill="hold"/>
                                        <p:tgtEl>
                                          <p:spTgt spid="5125">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5125">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5125">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5125">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512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5125">
                                            <p:txEl>
                                              <p:pRg st="3" end="3"/>
                                            </p:txEl>
                                          </p:spTgt>
                                        </p:tgtEl>
                                        <p:attrNameLst>
                                          <p:attrName>style.visibility</p:attrName>
                                        </p:attrNameLst>
                                      </p:cBhvr>
                                      <p:to>
                                        <p:strVal val="visible"/>
                                      </p:to>
                                    </p:set>
                                    <p:anim calcmode="lin" valueType="num">
                                      <p:cBhvr>
                                        <p:cTn id="34" dur="500" fill="hold"/>
                                        <p:tgtEl>
                                          <p:spTgt spid="5125">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5125">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5125">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5125">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5125">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5125">
                                            <p:txEl>
                                              <p:pRg st="4" end="4"/>
                                            </p:txEl>
                                          </p:spTgt>
                                        </p:tgtEl>
                                        <p:attrNameLst>
                                          <p:attrName>style.visibility</p:attrName>
                                        </p:attrNameLst>
                                      </p:cBhvr>
                                      <p:to>
                                        <p:strVal val="visible"/>
                                      </p:to>
                                    </p:set>
                                    <p:anim calcmode="lin" valueType="num">
                                      <p:cBhvr>
                                        <p:cTn id="43" dur="500" fill="hold"/>
                                        <p:tgtEl>
                                          <p:spTgt spid="5125">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5125">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5125">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5125">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51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p:tmplLst>
          <p:tmpl lvl="1">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2">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3">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4">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5">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Lst>
      </p:bldP>
    </p:bldLst>
  </p:timing>
  <p:hf sldNum="0" hdr="0"/>
  <p:txStyles>
    <p:titleStyle>
      <a:lvl1pPr algn="ctr" rtl="1" eaLnBrk="0" fontAlgn="base" hangingPunct="0">
        <a:spcBef>
          <a:spcPct val="0"/>
        </a:spcBef>
        <a:spcAft>
          <a:spcPct val="0"/>
        </a:spcAft>
        <a:defRPr sz="4000" b="1">
          <a:solidFill>
            <a:srgbClr val="FFFF00"/>
          </a:solidFill>
          <a:latin typeface="+mj-lt"/>
          <a:ea typeface="+mj-ea"/>
          <a:cs typeface="+mj-cs"/>
        </a:defRPr>
      </a:lvl1pPr>
      <a:lvl2pPr algn="ctr" rtl="1" eaLnBrk="0" fontAlgn="base" hangingPunct="0">
        <a:spcBef>
          <a:spcPct val="0"/>
        </a:spcBef>
        <a:spcAft>
          <a:spcPct val="0"/>
        </a:spcAft>
        <a:defRPr sz="4000" b="1">
          <a:solidFill>
            <a:srgbClr val="FFFF00"/>
          </a:solidFill>
          <a:latin typeface="Arial" pitchFamily="34" charset="0"/>
          <a:cs typeface="Arial" pitchFamily="34" charset="0"/>
        </a:defRPr>
      </a:lvl2pPr>
      <a:lvl3pPr algn="ctr" rtl="1" eaLnBrk="0" fontAlgn="base" hangingPunct="0">
        <a:spcBef>
          <a:spcPct val="0"/>
        </a:spcBef>
        <a:spcAft>
          <a:spcPct val="0"/>
        </a:spcAft>
        <a:defRPr sz="4000" b="1">
          <a:solidFill>
            <a:srgbClr val="FFFF00"/>
          </a:solidFill>
          <a:latin typeface="Arial" pitchFamily="34" charset="0"/>
          <a:cs typeface="Arial" pitchFamily="34" charset="0"/>
        </a:defRPr>
      </a:lvl3pPr>
      <a:lvl4pPr algn="ctr" rtl="1" eaLnBrk="0" fontAlgn="base" hangingPunct="0">
        <a:spcBef>
          <a:spcPct val="0"/>
        </a:spcBef>
        <a:spcAft>
          <a:spcPct val="0"/>
        </a:spcAft>
        <a:defRPr sz="4000" b="1">
          <a:solidFill>
            <a:srgbClr val="FFFF00"/>
          </a:solidFill>
          <a:latin typeface="Arial" pitchFamily="34" charset="0"/>
          <a:cs typeface="Arial" pitchFamily="34" charset="0"/>
        </a:defRPr>
      </a:lvl4pPr>
      <a:lvl5pPr algn="ctr" rtl="1" eaLnBrk="0" fontAlgn="base" hangingPunct="0">
        <a:spcBef>
          <a:spcPct val="0"/>
        </a:spcBef>
        <a:spcAft>
          <a:spcPct val="0"/>
        </a:spcAft>
        <a:defRPr sz="4000" b="1">
          <a:solidFill>
            <a:srgbClr val="FFFF00"/>
          </a:solidFill>
          <a:latin typeface="Arial" pitchFamily="34" charset="0"/>
          <a:cs typeface="Arial" pitchFamily="34" charset="0"/>
        </a:defRPr>
      </a:lvl5pPr>
      <a:lvl6pPr marL="457200" algn="ctr" rtl="1" fontAlgn="base">
        <a:spcBef>
          <a:spcPct val="0"/>
        </a:spcBef>
        <a:spcAft>
          <a:spcPct val="0"/>
        </a:spcAft>
        <a:defRPr sz="4000" b="1">
          <a:solidFill>
            <a:srgbClr val="FFFF00"/>
          </a:solidFill>
          <a:latin typeface="Arial" pitchFamily="34" charset="0"/>
          <a:cs typeface="Arial" pitchFamily="34" charset="0"/>
        </a:defRPr>
      </a:lvl6pPr>
      <a:lvl7pPr marL="914400" algn="ctr" rtl="1" fontAlgn="base">
        <a:spcBef>
          <a:spcPct val="0"/>
        </a:spcBef>
        <a:spcAft>
          <a:spcPct val="0"/>
        </a:spcAft>
        <a:defRPr sz="4000" b="1">
          <a:solidFill>
            <a:srgbClr val="FFFF00"/>
          </a:solidFill>
          <a:latin typeface="Arial" pitchFamily="34" charset="0"/>
          <a:cs typeface="Arial" pitchFamily="34" charset="0"/>
        </a:defRPr>
      </a:lvl7pPr>
      <a:lvl8pPr marL="1371600" algn="ctr" rtl="1" fontAlgn="base">
        <a:spcBef>
          <a:spcPct val="0"/>
        </a:spcBef>
        <a:spcAft>
          <a:spcPct val="0"/>
        </a:spcAft>
        <a:defRPr sz="4000" b="1">
          <a:solidFill>
            <a:srgbClr val="FFFF00"/>
          </a:solidFill>
          <a:latin typeface="Arial" pitchFamily="34" charset="0"/>
          <a:cs typeface="Arial" pitchFamily="34" charset="0"/>
        </a:defRPr>
      </a:lvl8pPr>
      <a:lvl9pPr marL="1828800" algn="ctr" rtl="1" fontAlgn="base">
        <a:spcBef>
          <a:spcPct val="0"/>
        </a:spcBef>
        <a:spcAft>
          <a:spcPct val="0"/>
        </a:spcAft>
        <a:defRPr sz="4000" b="1">
          <a:solidFill>
            <a:srgbClr val="FFFF00"/>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cs typeface="+mn-cs"/>
        </a:defRPr>
      </a:lvl2pPr>
      <a:lvl3pPr marL="1143000" indent="-228600" algn="l" rtl="0" eaLnBrk="0" fontAlgn="base" hangingPunct="0">
        <a:spcBef>
          <a:spcPct val="20000"/>
        </a:spcBef>
        <a:spcAft>
          <a:spcPct val="0"/>
        </a:spcAft>
        <a:buChar char="•"/>
        <a:defRPr sz="2400">
          <a:solidFill>
            <a:schemeClr val="bg1"/>
          </a:solidFill>
          <a:latin typeface="+mn-lt"/>
          <a:cs typeface="+mn-cs"/>
        </a:defRPr>
      </a:lvl3pPr>
      <a:lvl4pPr marL="1600200" indent="-228600" algn="l" rtl="0" eaLnBrk="0" fontAlgn="base" hangingPunct="0">
        <a:spcBef>
          <a:spcPct val="20000"/>
        </a:spcBef>
        <a:spcAft>
          <a:spcPct val="0"/>
        </a:spcAft>
        <a:buChar char="–"/>
        <a:defRPr sz="2000">
          <a:solidFill>
            <a:schemeClr val="bg1"/>
          </a:solidFill>
          <a:latin typeface="+mn-lt"/>
          <a:cs typeface="+mn-cs"/>
        </a:defRPr>
      </a:lvl4pPr>
      <a:lvl5pPr marL="2057400" indent="-228600" algn="l" rtl="0" eaLnBrk="0" fontAlgn="base" hangingPunct="0">
        <a:spcBef>
          <a:spcPct val="20000"/>
        </a:spcBef>
        <a:spcAft>
          <a:spcPct val="0"/>
        </a:spcAft>
        <a:buChar char="»"/>
        <a:defRPr sz="2000">
          <a:solidFill>
            <a:schemeClr val="bg1"/>
          </a:solidFill>
          <a:latin typeface="+mn-lt"/>
          <a:cs typeface="+mn-cs"/>
        </a:defRPr>
      </a:lvl5pPr>
      <a:lvl6pPr marL="2514600" indent="-228600" algn="l" rtl="0" fontAlgn="base">
        <a:spcBef>
          <a:spcPct val="20000"/>
        </a:spcBef>
        <a:spcAft>
          <a:spcPct val="0"/>
        </a:spcAft>
        <a:buChar char="»"/>
        <a:defRPr sz="2000">
          <a:solidFill>
            <a:schemeClr val="bg1"/>
          </a:solidFill>
          <a:latin typeface="+mn-lt"/>
          <a:cs typeface="+mn-cs"/>
        </a:defRPr>
      </a:lvl6pPr>
      <a:lvl7pPr marL="2971800" indent="-228600" algn="l" rtl="0" fontAlgn="base">
        <a:spcBef>
          <a:spcPct val="20000"/>
        </a:spcBef>
        <a:spcAft>
          <a:spcPct val="0"/>
        </a:spcAft>
        <a:buChar char="»"/>
        <a:defRPr sz="2000">
          <a:solidFill>
            <a:schemeClr val="bg1"/>
          </a:solidFill>
          <a:latin typeface="+mn-lt"/>
          <a:cs typeface="+mn-cs"/>
        </a:defRPr>
      </a:lvl7pPr>
      <a:lvl8pPr marL="3429000" indent="-228600" algn="l" rtl="0" fontAlgn="base">
        <a:spcBef>
          <a:spcPct val="20000"/>
        </a:spcBef>
        <a:spcAft>
          <a:spcPct val="0"/>
        </a:spcAft>
        <a:buChar char="»"/>
        <a:defRPr sz="2000">
          <a:solidFill>
            <a:schemeClr val="bg1"/>
          </a:solidFill>
          <a:latin typeface="+mn-lt"/>
          <a:cs typeface="+mn-cs"/>
        </a:defRPr>
      </a:lvl8pPr>
      <a:lvl9pPr marL="3886200" indent="-228600" algn="l" rtl="0" fontAlgn="base">
        <a:spcBef>
          <a:spcPct val="20000"/>
        </a:spcBef>
        <a:spcAft>
          <a:spcPct val="0"/>
        </a:spcAft>
        <a:buChar char="»"/>
        <a:defRPr sz="20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68611" name="Rectangle 3"/>
          <p:cNvSpPr>
            <a:spLocks noChangeArrowheads="1"/>
          </p:cNvSpPr>
          <p:nvPr/>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7172" name="Rectangle 4"/>
          <p:cNvSpPr>
            <a:spLocks noGrp="1" noChangeArrowheads="1"/>
          </p:cNvSpPr>
          <p:nvPr>
            <p:ph type="title"/>
          </p:nvPr>
        </p:nvSpPr>
        <p:spPr bwMode="auto">
          <a:xfrm>
            <a:off x="10668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5" name="Rectangle 5"/>
          <p:cNvSpPr>
            <a:spLocks noGrp="1" noChangeArrowheads="1"/>
          </p:cNvSpPr>
          <p:nvPr>
            <p:ph type="body" idx="1"/>
          </p:nvPr>
        </p:nvSpPr>
        <p:spPr bwMode="auto">
          <a:xfrm>
            <a:off x="457200" y="1600200"/>
            <a:ext cx="82296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8614" name="Rectangle 6"/>
          <p:cNvSpPr>
            <a:spLocks noGrp="1" noChangeArrowheads="1"/>
          </p:cNvSpPr>
          <p:nvPr>
            <p:ph type="dt" sz="half" idx="2"/>
          </p:nvPr>
        </p:nvSpPr>
        <p:spPr bwMode="auto">
          <a:xfrm>
            <a:off x="457200" y="63055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200">
                <a:solidFill>
                  <a:schemeClr val="bg1"/>
                </a:solidFill>
              </a:defRPr>
            </a:lvl1pPr>
          </a:lstStyle>
          <a:p>
            <a:pPr fontAlgn="base">
              <a:spcBef>
                <a:spcPct val="0"/>
              </a:spcBef>
              <a:spcAft>
                <a:spcPct val="0"/>
              </a:spcAft>
              <a:defRPr/>
            </a:pPr>
            <a:r>
              <a:rPr lang="en-US">
                <a:solidFill>
                  <a:srgbClr val="FFFFFF"/>
                </a:solidFill>
              </a:rPr>
              <a:t>Dr.Ravari</a:t>
            </a:r>
          </a:p>
        </p:txBody>
      </p:sp>
      <p:pic>
        <p:nvPicPr>
          <p:cNvPr id="7175" name="Picture 11"/>
          <p:cNvPicPr>
            <a:picLocks noChangeAspect="1" noChangeArrowheads="1"/>
          </p:cNvPicPr>
          <p:nvPr/>
        </p:nvPicPr>
        <p:blipFill>
          <a:blip r:embed="rId16" cstate="print"/>
          <a:srcRect/>
          <a:stretch>
            <a:fillRect/>
          </a:stretch>
        </p:blipFill>
        <p:spPr bwMode="auto">
          <a:xfrm>
            <a:off x="76200" y="381000"/>
            <a:ext cx="914400" cy="717550"/>
          </a:xfrm>
          <a:prstGeom prst="rect">
            <a:avLst/>
          </a:prstGeom>
          <a:noFill/>
          <a:ln w="9525">
            <a:noFill/>
            <a:miter lim="800000"/>
            <a:headEnd/>
            <a:tailEnd/>
          </a:ln>
        </p:spPr>
      </p:pic>
      <p:sp>
        <p:nvSpPr>
          <p:cNvPr id="10" name="Date Placeholder 2"/>
          <p:cNvSpPr txBox="1">
            <a:spLocks/>
          </p:cNvSpPr>
          <p:nvPr/>
        </p:nvSpPr>
        <p:spPr>
          <a:xfrm>
            <a:off x="76962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en-US" sz="1050" dirty="0">
                <a:solidFill>
                  <a:srgbClr val="000000"/>
                </a:solidFill>
              </a:rPr>
              <a:t> 2012</a:t>
            </a: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7" r:id="rId13"/>
    <p:sldLayoutId id="2147483738" r:id="rId14"/>
  </p:sldLayoutIdLst>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 calcmode="lin" valueType="num">
                                      <p:cBhvr>
                                        <p:cTn id="7" dur="500" fill="hold"/>
                                        <p:tgtEl>
                                          <p:spTgt spid="5125">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5125">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5125">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5125">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512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5125">
                                            <p:txEl>
                                              <p:pRg st="1" end="1"/>
                                            </p:txEl>
                                          </p:spTgt>
                                        </p:tgtEl>
                                        <p:attrNameLst>
                                          <p:attrName>style.visibility</p:attrName>
                                        </p:attrNameLst>
                                      </p:cBhvr>
                                      <p:to>
                                        <p:strVal val="visible"/>
                                      </p:to>
                                    </p:set>
                                    <p:anim calcmode="lin" valueType="num">
                                      <p:cBhvr>
                                        <p:cTn id="16" dur="500" fill="hold"/>
                                        <p:tgtEl>
                                          <p:spTgt spid="5125">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5125">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5125">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5125">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512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5125">
                                            <p:txEl>
                                              <p:pRg st="2" end="2"/>
                                            </p:txEl>
                                          </p:spTgt>
                                        </p:tgtEl>
                                        <p:attrNameLst>
                                          <p:attrName>style.visibility</p:attrName>
                                        </p:attrNameLst>
                                      </p:cBhvr>
                                      <p:to>
                                        <p:strVal val="visible"/>
                                      </p:to>
                                    </p:set>
                                    <p:anim calcmode="lin" valueType="num">
                                      <p:cBhvr>
                                        <p:cTn id="25" dur="500" fill="hold"/>
                                        <p:tgtEl>
                                          <p:spTgt spid="5125">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5125">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5125">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5125">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512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5125">
                                            <p:txEl>
                                              <p:pRg st="3" end="3"/>
                                            </p:txEl>
                                          </p:spTgt>
                                        </p:tgtEl>
                                        <p:attrNameLst>
                                          <p:attrName>style.visibility</p:attrName>
                                        </p:attrNameLst>
                                      </p:cBhvr>
                                      <p:to>
                                        <p:strVal val="visible"/>
                                      </p:to>
                                    </p:set>
                                    <p:anim calcmode="lin" valueType="num">
                                      <p:cBhvr>
                                        <p:cTn id="34" dur="500" fill="hold"/>
                                        <p:tgtEl>
                                          <p:spTgt spid="5125">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5125">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5125">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5125">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5125">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5125">
                                            <p:txEl>
                                              <p:pRg st="4" end="4"/>
                                            </p:txEl>
                                          </p:spTgt>
                                        </p:tgtEl>
                                        <p:attrNameLst>
                                          <p:attrName>style.visibility</p:attrName>
                                        </p:attrNameLst>
                                      </p:cBhvr>
                                      <p:to>
                                        <p:strVal val="visible"/>
                                      </p:to>
                                    </p:set>
                                    <p:anim calcmode="lin" valueType="num">
                                      <p:cBhvr>
                                        <p:cTn id="43" dur="500" fill="hold"/>
                                        <p:tgtEl>
                                          <p:spTgt spid="5125">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5125">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5125">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5125">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51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p:tmplLst>
          <p:tmpl lvl="1">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2">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3">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4">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5">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Lst>
      </p:bldP>
    </p:bldLst>
  </p:timing>
  <p:hf sldNum="0" hdr="0"/>
  <p:txStyles>
    <p:titleStyle>
      <a:lvl1pPr algn="ctr" rtl="1" eaLnBrk="0" fontAlgn="base" hangingPunct="0">
        <a:spcBef>
          <a:spcPct val="0"/>
        </a:spcBef>
        <a:spcAft>
          <a:spcPct val="0"/>
        </a:spcAft>
        <a:defRPr sz="4000" b="1">
          <a:solidFill>
            <a:srgbClr val="FFFF00"/>
          </a:solidFill>
          <a:latin typeface="+mj-lt"/>
          <a:ea typeface="+mj-ea"/>
          <a:cs typeface="+mj-cs"/>
        </a:defRPr>
      </a:lvl1pPr>
      <a:lvl2pPr algn="ctr" rtl="1" eaLnBrk="0" fontAlgn="base" hangingPunct="0">
        <a:spcBef>
          <a:spcPct val="0"/>
        </a:spcBef>
        <a:spcAft>
          <a:spcPct val="0"/>
        </a:spcAft>
        <a:defRPr sz="4000" b="1">
          <a:solidFill>
            <a:srgbClr val="FFFF00"/>
          </a:solidFill>
          <a:latin typeface="Arial" pitchFamily="34" charset="0"/>
          <a:cs typeface="Arial" pitchFamily="34" charset="0"/>
        </a:defRPr>
      </a:lvl2pPr>
      <a:lvl3pPr algn="ctr" rtl="1" eaLnBrk="0" fontAlgn="base" hangingPunct="0">
        <a:spcBef>
          <a:spcPct val="0"/>
        </a:spcBef>
        <a:spcAft>
          <a:spcPct val="0"/>
        </a:spcAft>
        <a:defRPr sz="4000" b="1">
          <a:solidFill>
            <a:srgbClr val="FFFF00"/>
          </a:solidFill>
          <a:latin typeface="Arial" pitchFamily="34" charset="0"/>
          <a:cs typeface="Arial" pitchFamily="34" charset="0"/>
        </a:defRPr>
      </a:lvl3pPr>
      <a:lvl4pPr algn="ctr" rtl="1" eaLnBrk="0" fontAlgn="base" hangingPunct="0">
        <a:spcBef>
          <a:spcPct val="0"/>
        </a:spcBef>
        <a:spcAft>
          <a:spcPct val="0"/>
        </a:spcAft>
        <a:defRPr sz="4000" b="1">
          <a:solidFill>
            <a:srgbClr val="FFFF00"/>
          </a:solidFill>
          <a:latin typeface="Arial" pitchFamily="34" charset="0"/>
          <a:cs typeface="Arial" pitchFamily="34" charset="0"/>
        </a:defRPr>
      </a:lvl4pPr>
      <a:lvl5pPr algn="ctr" rtl="1" eaLnBrk="0" fontAlgn="base" hangingPunct="0">
        <a:spcBef>
          <a:spcPct val="0"/>
        </a:spcBef>
        <a:spcAft>
          <a:spcPct val="0"/>
        </a:spcAft>
        <a:defRPr sz="4000" b="1">
          <a:solidFill>
            <a:srgbClr val="FFFF00"/>
          </a:solidFill>
          <a:latin typeface="Arial" pitchFamily="34" charset="0"/>
          <a:cs typeface="Arial" pitchFamily="34" charset="0"/>
        </a:defRPr>
      </a:lvl5pPr>
      <a:lvl6pPr marL="457200" algn="ctr" rtl="1" fontAlgn="base">
        <a:spcBef>
          <a:spcPct val="0"/>
        </a:spcBef>
        <a:spcAft>
          <a:spcPct val="0"/>
        </a:spcAft>
        <a:defRPr sz="4000" b="1">
          <a:solidFill>
            <a:srgbClr val="FFFF00"/>
          </a:solidFill>
          <a:latin typeface="Arial" pitchFamily="34" charset="0"/>
          <a:cs typeface="Arial" pitchFamily="34" charset="0"/>
        </a:defRPr>
      </a:lvl6pPr>
      <a:lvl7pPr marL="914400" algn="ctr" rtl="1" fontAlgn="base">
        <a:spcBef>
          <a:spcPct val="0"/>
        </a:spcBef>
        <a:spcAft>
          <a:spcPct val="0"/>
        </a:spcAft>
        <a:defRPr sz="4000" b="1">
          <a:solidFill>
            <a:srgbClr val="FFFF00"/>
          </a:solidFill>
          <a:latin typeface="Arial" pitchFamily="34" charset="0"/>
          <a:cs typeface="Arial" pitchFamily="34" charset="0"/>
        </a:defRPr>
      </a:lvl7pPr>
      <a:lvl8pPr marL="1371600" algn="ctr" rtl="1" fontAlgn="base">
        <a:spcBef>
          <a:spcPct val="0"/>
        </a:spcBef>
        <a:spcAft>
          <a:spcPct val="0"/>
        </a:spcAft>
        <a:defRPr sz="4000" b="1">
          <a:solidFill>
            <a:srgbClr val="FFFF00"/>
          </a:solidFill>
          <a:latin typeface="Arial" pitchFamily="34" charset="0"/>
          <a:cs typeface="Arial" pitchFamily="34" charset="0"/>
        </a:defRPr>
      </a:lvl8pPr>
      <a:lvl9pPr marL="1828800" algn="ctr" rtl="1" fontAlgn="base">
        <a:spcBef>
          <a:spcPct val="0"/>
        </a:spcBef>
        <a:spcAft>
          <a:spcPct val="0"/>
        </a:spcAft>
        <a:defRPr sz="4000" b="1">
          <a:solidFill>
            <a:srgbClr val="FFFF00"/>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cs typeface="+mn-cs"/>
        </a:defRPr>
      </a:lvl2pPr>
      <a:lvl3pPr marL="1143000" indent="-228600" algn="l" rtl="0" eaLnBrk="0" fontAlgn="base" hangingPunct="0">
        <a:spcBef>
          <a:spcPct val="20000"/>
        </a:spcBef>
        <a:spcAft>
          <a:spcPct val="0"/>
        </a:spcAft>
        <a:buChar char="•"/>
        <a:defRPr sz="2400">
          <a:solidFill>
            <a:schemeClr val="bg1"/>
          </a:solidFill>
          <a:latin typeface="+mn-lt"/>
          <a:cs typeface="+mn-cs"/>
        </a:defRPr>
      </a:lvl3pPr>
      <a:lvl4pPr marL="1600200" indent="-228600" algn="l" rtl="0" eaLnBrk="0" fontAlgn="base" hangingPunct="0">
        <a:spcBef>
          <a:spcPct val="20000"/>
        </a:spcBef>
        <a:spcAft>
          <a:spcPct val="0"/>
        </a:spcAft>
        <a:buChar char="–"/>
        <a:defRPr sz="2000">
          <a:solidFill>
            <a:schemeClr val="bg1"/>
          </a:solidFill>
          <a:latin typeface="+mn-lt"/>
          <a:cs typeface="+mn-cs"/>
        </a:defRPr>
      </a:lvl4pPr>
      <a:lvl5pPr marL="2057400" indent="-228600" algn="l" rtl="0" eaLnBrk="0" fontAlgn="base" hangingPunct="0">
        <a:spcBef>
          <a:spcPct val="20000"/>
        </a:spcBef>
        <a:spcAft>
          <a:spcPct val="0"/>
        </a:spcAft>
        <a:buChar char="»"/>
        <a:defRPr sz="2000">
          <a:solidFill>
            <a:schemeClr val="bg1"/>
          </a:solidFill>
          <a:latin typeface="+mn-lt"/>
          <a:cs typeface="+mn-cs"/>
        </a:defRPr>
      </a:lvl5pPr>
      <a:lvl6pPr marL="2514600" indent="-228600" algn="l" rtl="0" fontAlgn="base">
        <a:spcBef>
          <a:spcPct val="20000"/>
        </a:spcBef>
        <a:spcAft>
          <a:spcPct val="0"/>
        </a:spcAft>
        <a:buChar char="»"/>
        <a:defRPr sz="2000">
          <a:solidFill>
            <a:schemeClr val="bg1"/>
          </a:solidFill>
          <a:latin typeface="+mn-lt"/>
          <a:cs typeface="+mn-cs"/>
        </a:defRPr>
      </a:lvl6pPr>
      <a:lvl7pPr marL="2971800" indent="-228600" algn="l" rtl="0" fontAlgn="base">
        <a:spcBef>
          <a:spcPct val="20000"/>
        </a:spcBef>
        <a:spcAft>
          <a:spcPct val="0"/>
        </a:spcAft>
        <a:buChar char="»"/>
        <a:defRPr sz="2000">
          <a:solidFill>
            <a:schemeClr val="bg1"/>
          </a:solidFill>
          <a:latin typeface="+mn-lt"/>
          <a:cs typeface="+mn-cs"/>
        </a:defRPr>
      </a:lvl7pPr>
      <a:lvl8pPr marL="3429000" indent="-228600" algn="l" rtl="0" fontAlgn="base">
        <a:spcBef>
          <a:spcPct val="20000"/>
        </a:spcBef>
        <a:spcAft>
          <a:spcPct val="0"/>
        </a:spcAft>
        <a:buChar char="»"/>
        <a:defRPr sz="2000">
          <a:solidFill>
            <a:schemeClr val="bg1"/>
          </a:solidFill>
          <a:latin typeface="+mn-lt"/>
          <a:cs typeface="+mn-cs"/>
        </a:defRPr>
      </a:lvl8pPr>
      <a:lvl9pPr marL="3886200" indent="-228600" algn="l" rtl="0" fontAlgn="base">
        <a:spcBef>
          <a:spcPct val="20000"/>
        </a:spcBef>
        <a:spcAft>
          <a:spcPct val="0"/>
        </a:spcAft>
        <a:buChar char="»"/>
        <a:defRPr sz="20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68611" name="Rectangle 3"/>
          <p:cNvSpPr>
            <a:spLocks noChangeArrowheads="1"/>
          </p:cNvSpPr>
          <p:nvPr/>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8196" name="Rectangle 4"/>
          <p:cNvSpPr>
            <a:spLocks noGrp="1" noChangeArrowheads="1"/>
          </p:cNvSpPr>
          <p:nvPr>
            <p:ph type="title"/>
          </p:nvPr>
        </p:nvSpPr>
        <p:spPr bwMode="auto">
          <a:xfrm>
            <a:off x="10668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5" name="Rectangle 5"/>
          <p:cNvSpPr>
            <a:spLocks noGrp="1" noChangeArrowheads="1"/>
          </p:cNvSpPr>
          <p:nvPr>
            <p:ph type="body" idx="1"/>
          </p:nvPr>
        </p:nvSpPr>
        <p:spPr bwMode="auto">
          <a:xfrm>
            <a:off x="457200" y="1600200"/>
            <a:ext cx="82296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8614" name="Rectangle 6"/>
          <p:cNvSpPr>
            <a:spLocks noGrp="1" noChangeArrowheads="1"/>
          </p:cNvSpPr>
          <p:nvPr>
            <p:ph type="dt" sz="half" idx="2"/>
          </p:nvPr>
        </p:nvSpPr>
        <p:spPr bwMode="auto">
          <a:xfrm>
            <a:off x="457200" y="63055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200">
                <a:solidFill>
                  <a:schemeClr val="bg1"/>
                </a:solidFill>
              </a:defRPr>
            </a:lvl1pPr>
          </a:lstStyle>
          <a:p>
            <a:pPr fontAlgn="base">
              <a:spcBef>
                <a:spcPct val="0"/>
              </a:spcBef>
              <a:spcAft>
                <a:spcPct val="0"/>
              </a:spcAft>
              <a:defRPr/>
            </a:pPr>
            <a:r>
              <a:rPr lang="en-US">
                <a:solidFill>
                  <a:srgbClr val="FFFFFF"/>
                </a:solidFill>
              </a:rPr>
              <a:t>Dr.Ravari</a:t>
            </a:r>
          </a:p>
        </p:txBody>
      </p:sp>
      <p:sp>
        <p:nvSpPr>
          <p:cNvPr id="68616" name="Rectangle 8"/>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a:defRPr sz="1400"/>
            </a:lvl1pPr>
          </a:lstStyle>
          <a:p>
            <a:pPr fontAlgn="base">
              <a:spcBef>
                <a:spcPct val="0"/>
              </a:spcBef>
              <a:spcAft>
                <a:spcPct val="0"/>
              </a:spcAft>
              <a:defRPr/>
            </a:pPr>
            <a:fld id="{E2EF36CA-7EB8-4BBC-A5F6-0A565ACD816D}" type="slidenum">
              <a:rPr lang="ar-SA">
                <a:solidFill>
                  <a:srgbClr val="000000"/>
                </a:solidFill>
              </a:rPr>
              <a:pPr fontAlgn="base">
                <a:spcBef>
                  <a:spcPct val="0"/>
                </a:spcBef>
                <a:spcAft>
                  <a:spcPct val="0"/>
                </a:spcAft>
                <a:defRPr/>
              </a:pPr>
              <a:t>‹#›</a:t>
            </a:fld>
            <a:endParaRPr lang="en-US">
              <a:solidFill>
                <a:srgbClr val="000000"/>
              </a:solidFill>
            </a:endParaRPr>
          </a:p>
        </p:txBody>
      </p:sp>
      <p:pic>
        <p:nvPicPr>
          <p:cNvPr id="8200" name="Picture 11"/>
          <p:cNvPicPr>
            <a:picLocks noChangeAspect="1" noChangeArrowheads="1"/>
          </p:cNvPicPr>
          <p:nvPr/>
        </p:nvPicPr>
        <p:blipFill>
          <a:blip r:embed="rId17" cstate="print"/>
          <a:srcRect/>
          <a:stretch>
            <a:fillRect/>
          </a:stretch>
        </p:blipFill>
        <p:spPr bwMode="auto">
          <a:xfrm>
            <a:off x="76200" y="381000"/>
            <a:ext cx="914400" cy="7175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 id="2147483752" r:id="rId13"/>
    <p:sldLayoutId id="2147483753" r:id="rId14"/>
    <p:sldLayoutId id="2147483754" r:id="rId15"/>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 calcmode="lin" valueType="num">
                                      <p:cBhvr>
                                        <p:cTn id="7" dur="500" fill="hold"/>
                                        <p:tgtEl>
                                          <p:spTgt spid="5125">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5125">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5125">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5125">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512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5125">
                                            <p:txEl>
                                              <p:pRg st="1" end="1"/>
                                            </p:txEl>
                                          </p:spTgt>
                                        </p:tgtEl>
                                        <p:attrNameLst>
                                          <p:attrName>style.visibility</p:attrName>
                                        </p:attrNameLst>
                                      </p:cBhvr>
                                      <p:to>
                                        <p:strVal val="visible"/>
                                      </p:to>
                                    </p:set>
                                    <p:anim calcmode="lin" valueType="num">
                                      <p:cBhvr>
                                        <p:cTn id="16" dur="500" fill="hold"/>
                                        <p:tgtEl>
                                          <p:spTgt spid="5125">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5125">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5125">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5125">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512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5125">
                                            <p:txEl>
                                              <p:pRg st="2" end="2"/>
                                            </p:txEl>
                                          </p:spTgt>
                                        </p:tgtEl>
                                        <p:attrNameLst>
                                          <p:attrName>style.visibility</p:attrName>
                                        </p:attrNameLst>
                                      </p:cBhvr>
                                      <p:to>
                                        <p:strVal val="visible"/>
                                      </p:to>
                                    </p:set>
                                    <p:anim calcmode="lin" valueType="num">
                                      <p:cBhvr>
                                        <p:cTn id="25" dur="500" fill="hold"/>
                                        <p:tgtEl>
                                          <p:spTgt spid="5125">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5125">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5125">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5125">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512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5125">
                                            <p:txEl>
                                              <p:pRg st="3" end="3"/>
                                            </p:txEl>
                                          </p:spTgt>
                                        </p:tgtEl>
                                        <p:attrNameLst>
                                          <p:attrName>style.visibility</p:attrName>
                                        </p:attrNameLst>
                                      </p:cBhvr>
                                      <p:to>
                                        <p:strVal val="visible"/>
                                      </p:to>
                                    </p:set>
                                    <p:anim calcmode="lin" valueType="num">
                                      <p:cBhvr>
                                        <p:cTn id="34" dur="500" fill="hold"/>
                                        <p:tgtEl>
                                          <p:spTgt spid="5125">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5125">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5125">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5125">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5125">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5125">
                                            <p:txEl>
                                              <p:pRg st="4" end="4"/>
                                            </p:txEl>
                                          </p:spTgt>
                                        </p:tgtEl>
                                        <p:attrNameLst>
                                          <p:attrName>style.visibility</p:attrName>
                                        </p:attrNameLst>
                                      </p:cBhvr>
                                      <p:to>
                                        <p:strVal val="visible"/>
                                      </p:to>
                                    </p:set>
                                    <p:anim calcmode="lin" valueType="num">
                                      <p:cBhvr>
                                        <p:cTn id="43" dur="500" fill="hold"/>
                                        <p:tgtEl>
                                          <p:spTgt spid="5125">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5125">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5125">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5125">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51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p:tmplLst>
          <p:tmpl lvl="1">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2">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3">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4">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5">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Lst>
      </p:bldP>
    </p:bldLst>
  </p:timing>
  <p:hf sldNum="0" hdr="0"/>
  <p:txStyles>
    <p:titleStyle>
      <a:lvl1pPr algn="ctr" rtl="1" eaLnBrk="0" fontAlgn="base" hangingPunct="0">
        <a:spcBef>
          <a:spcPct val="0"/>
        </a:spcBef>
        <a:spcAft>
          <a:spcPct val="0"/>
        </a:spcAft>
        <a:defRPr sz="4000" b="1">
          <a:solidFill>
            <a:srgbClr val="FFFF00"/>
          </a:solidFill>
          <a:latin typeface="+mj-lt"/>
          <a:ea typeface="+mj-ea"/>
          <a:cs typeface="+mj-cs"/>
        </a:defRPr>
      </a:lvl1pPr>
      <a:lvl2pPr algn="ctr" rtl="1" eaLnBrk="0" fontAlgn="base" hangingPunct="0">
        <a:spcBef>
          <a:spcPct val="0"/>
        </a:spcBef>
        <a:spcAft>
          <a:spcPct val="0"/>
        </a:spcAft>
        <a:defRPr sz="4000" b="1">
          <a:solidFill>
            <a:srgbClr val="FFFF00"/>
          </a:solidFill>
          <a:latin typeface="Arial" pitchFamily="34" charset="0"/>
          <a:cs typeface="Arial" pitchFamily="34" charset="0"/>
        </a:defRPr>
      </a:lvl2pPr>
      <a:lvl3pPr algn="ctr" rtl="1" eaLnBrk="0" fontAlgn="base" hangingPunct="0">
        <a:spcBef>
          <a:spcPct val="0"/>
        </a:spcBef>
        <a:spcAft>
          <a:spcPct val="0"/>
        </a:spcAft>
        <a:defRPr sz="4000" b="1">
          <a:solidFill>
            <a:srgbClr val="FFFF00"/>
          </a:solidFill>
          <a:latin typeface="Arial" pitchFamily="34" charset="0"/>
          <a:cs typeface="Arial" pitchFamily="34" charset="0"/>
        </a:defRPr>
      </a:lvl3pPr>
      <a:lvl4pPr algn="ctr" rtl="1" eaLnBrk="0" fontAlgn="base" hangingPunct="0">
        <a:spcBef>
          <a:spcPct val="0"/>
        </a:spcBef>
        <a:spcAft>
          <a:spcPct val="0"/>
        </a:spcAft>
        <a:defRPr sz="4000" b="1">
          <a:solidFill>
            <a:srgbClr val="FFFF00"/>
          </a:solidFill>
          <a:latin typeface="Arial" pitchFamily="34" charset="0"/>
          <a:cs typeface="Arial" pitchFamily="34" charset="0"/>
        </a:defRPr>
      </a:lvl4pPr>
      <a:lvl5pPr algn="ctr" rtl="1" eaLnBrk="0" fontAlgn="base" hangingPunct="0">
        <a:spcBef>
          <a:spcPct val="0"/>
        </a:spcBef>
        <a:spcAft>
          <a:spcPct val="0"/>
        </a:spcAft>
        <a:defRPr sz="4000" b="1">
          <a:solidFill>
            <a:srgbClr val="FFFF00"/>
          </a:solidFill>
          <a:latin typeface="Arial" pitchFamily="34" charset="0"/>
          <a:cs typeface="Arial" pitchFamily="34" charset="0"/>
        </a:defRPr>
      </a:lvl5pPr>
      <a:lvl6pPr marL="457200" algn="ctr" rtl="1" fontAlgn="base">
        <a:spcBef>
          <a:spcPct val="0"/>
        </a:spcBef>
        <a:spcAft>
          <a:spcPct val="0"/>
        </a:spcAft>
        <a:defRPr sz="4000" b="1">
          <a:solidFill>
            <a:srgbClr val="FFFF00"/>
          </a:solidFill>
          <a:latin typeface="Arial" pitchFamily="34" charset="0"/>
          <a:cs typeface="Arial" pitchFamily="34" charset="0"/>
        </a:defRPr>
      </a:lvl6pPr>
      <a:lvl7pPr marL="914400" algn="ctr" rtl="1" fontAlgn="base">
        <a:spcBef>
          <a:spcPct val="0"/>
        </a:spcBef>
        <a:spcAft>
          <a:spcPct val="0"/>
        </a:spcAft>
        <a:defRPr sz="4000" b="1">
          <a:solidFill>
            <a:srgbClr val="FFFF00"/>
          </a:solidFill>
          <a:latin typeface="Arial" pitchFamily="34" charset="0"/>
          <a:cs typeface="Arial" pitchFamily="34" charset="0"/>
        </a:defRPr>
      </a:lvl7pPr>
      <a:lvl8pPr marL="1371600" algn="ctr" rtl="1" fontAlgn="base">
        <a:spcBef>
          <a:spcPct val="0"/>
        </a:spcBef>
        <a:spcAft>
          <a:spcPct val="0"/>
        </a:spcAft>
        <a:defRPr sz="4000" b="1">
          <a:solidFill>
            <a:srgbClr val="FFFF00"/>
          </a:solidFill>
          <a:latin typeface="Arial" pitchFamily="34" charset="0"/>
          <a:cs typeface="Arial" pitchFamily="34" charset="0"/>
        </a:defRPr>
      </a:lvl8pPr>
      <a:lvl9pPr marL="1828800" algn="ctr" rtl="1" fontAlgn="base">
        <a:spcBef>
          <a:spcPct val="0"/>
        </a:spcBef>
        <a:spcAft>
          <a:spcPct val="0"/>
        </a:spcAft>
        <a:defRPr sz="4000" b="1">
          <a:solidFill>
            <a:srgbClr val="FFFF00"/>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cs typeface="+mn-cs"/>
        </a:defRPr>
      </a:lvl2pPr>
      <a:lvl3pPr marL="1143000" indent="-228600" algn="l" rtl="0" eaLnBrk="0" fontAlgn="base" hangingPunct="0">
        <a:spcBef>
          <a:spcPct val="20000"/>
        </a:spcBef>
        <a:spcAft>
          <a:spcPct val="0"/>
        </a:spcAft>
        <a:buChar char="•"/>
        <a:defRPr sz="2400">
          <a:solidFill>
            <a:schemeClr val="bg1"/>
          </a:solidFill>
          <a:latin typeface="+mn-lt"/>
          <a:cs typeface="+mn-cs"/>
        </a:defRPr>
      </a:lvl3pPr>
      <a:lvl4pPr marL="1600200" indent="-228600" algn="l" rtl="0" eaLnBrk="0" fontAlgn="base" hangingPunct="0">
        <a:spcBef>
          <a:spcPct val="20000"/>
        </a:spcBef>
        <a:spcAft>
          <a:spcPct val="0"/>
        </a:spcAft>
        <a:buChar char="–"/>
        <a:defRPr sz="2000">
          <a:solidFill>
            <a:schemeClr val="bg1"/>
          </a:solidFill>
          <a:latin typeface="+mn-lt"/>
          <a:cs typeface="+mn-cs"/>
        </a:defRPr>
      </a:lvl4pPr>
      <a:lvl5pPr marL="2057400" indent="-228600" algn="l" rtl="0" eaLnBrk="0" fontAlgn="base" hangingPunct="0">
        <a:spcBef>
          <a:spcPct val="20000"/>
        </a:spcBef>
        <a:spcAft>
          <a:spcPct val="0"/>
        </a:spcAft>
        <a:buChar char="»"/>
        <a:defRPr sz="2000">
          <a:solidFill>
            <a:schemeClr val="bg1"/>
          </a:solidFill>
          <a:latin typeface="+mn-lt"/>
          <a:cs typeface="+mn-cs"/>
        </a:defRPr>
      </a:lvl5pPr>
      <a:lvl6pPr marL="2514600" indent="-228600" algn="l" rtl="0" fontAlgn="base">
        <a:spcBef>
          <a:spcPct val="20000"/>
        </a:spcBef>
        <a:spcAft>
          <a:spcPct val="0"/>
        </a:spcAft>
        <a:buChar char="»"/>
        <a:defRPr sz="2000">
          <a:solidFill>
            <a:schemeClr val="bg1"/>
          </a:solidFill>
          <a:latin typeface="+mn-lt"/>
          <a:cs typeface="+mn-cs"/>
        </a:defRPr>
      </a:lvl6pPr>
      <a:lvl7pPr marL="2971800" indent="-228600" algn="l" rtl="0" fontAlgn="base">
        <a:spcBef>
          <a:spcPct val="20000"/>
        </a:spcBef>
        <a:spcAft>
          <a:spcPct val="0"/>
        </a:spcAft>
        <a:buChar char="»"/>
        <a:defRPr sz="2000">
          <a:solidFill>
            <a:schemeClr val="bg1"/>
          </a:solidFill>
          <a:latin typeface="+mn-lt"/>
          <a:cs typeface="+mn-cs"/>
        </a:defRPr>
      </a:lvl7pPr>
      <a:lvl8pPr marL="3429000" indent="-228600" algn="l" rtl="0" fontAlgn="base">
        <a:spcBef>
          <a:spcPct val="20000"/>
        </a:spcBef>
        <a:spcAft>
          <a:spcPct val="0"/>
        </a:spcAft>
        <a:buChar char="»"/>
        <a:defRPr sz="2000">
          <a:solidFill>
            <a:schemeClr val="bg1"/>
          </a:solidFill>
          <a:latin typeface="+mn-lt"/>
          <a:cs typeface="+mn-cs"/>
        </a:defRPr>
      </a:lvl8pPr>
      <a:lvl9pPr marL="3886200" indent="-228600" algn="l" rtl="0" fontAlgn="base">
        <a:spcBef>
          <a:spcPct val="20000"/>
        </a:spcBef>
        <a:spcAft>
          <a:spcPct val="0"/>
        </a:spcAft>
        <a:buChar char="»"/>
        <a:defRPr sz="20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68611" name="Rectangle 3"/>
          <p:cNvSpPr>
            <a:spLocks noChangeArrowheads="1"/>
          </p:cNvSpPr>
          <p:nvPr/>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9220" name="Rectangle 4"/>
          <p:cNvSpPr>
            <a:spLocks noGrp="1" noChangeArrowheads="1"/>
          </p:cNvSpPr>
          <p:nvPr>
            <p:ph type="title"/>
          </p:nvPr>
        </p:nvSpPr>
        <p:spPr bwMode="auto">
          <a:xfrm>
            <a:off x="10668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5" name="Rectangle 5"/>
          <p:cNvSpPr>
            <a:spLocks noGrp="1" noChangeArrowheads="1"/>
          </p:cNvSpPr>
          <p:nvPr>
            <p:ph type="body" idx="1"/>
          </p:nvPr>
        </p:nvSpPr>
        <p:spPr bwMode="auto">
          <a:xfrm>
            <a:off x="457200" y="1600200"/>
            <a:ext cx="82296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8614" name="Rectangle 6"/>
          <p:cNvSpPr>
            <a:spLocks noGrp="1" noChangeArrowheads="1"/>
          </p:cNvSpPr>
          <p:nvPr>
            <p:ph type="dt" sz="half" idx="2"/>
          </p:nvPr>
        </p:nvSpPr>
        <p:spPr bwMode="auto">
          <a:xfrm>
            <a:off x="457200" y="63055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200">
                <a:solidFill>
                  <a:srgbClr val="FFFFFF"/>
                </a:solidFill>
              </a:defRPr>
            </a:lvl1pPr>
          </a:lstStyle>
          <a:p>
            <a:pPr fontAlgn="base">
              <a:spcBef>
                <a:spcPct val="0"/>
              </a:spcBef>
              <a:spcAft>
                <a:spcPct val="0"/>
              </a:spcAft>
              <a:defRPr/>
            </a:pPr>
            <a:r>
              <a:rPr lang="en-US"/>
              <a:t>Dr.Ravari</a:t>
            </a:r>
          </a:p>
        </p:txBody>
      </p:sp>
      <p:sp>
        <p:nvSpPr>
          <p:cNvPr id="68615" name="Rectangle 7"/>
          <p:cNvSpPr>
            <a:spLocks noGrp="1" noChangeArrowheads="1"/>
          </p:cNvSpPr>
          <p:nvPr>
            <p:ph type="ftr" sz="quarter" idx="3"/>
          </p:nvPr>
        </p:nvSpPr>
        <p:spPr bwMode="auto">
          <a:xfrm>
            <a:off x="3124200" y="63055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a:defRPr sz="1200">
                <a:solidFill>
                  <a:srgbClr val="FFFFFF"/>
                </a:solidFill>
              </a:defRPr>
            </a:lvl1pPr>
          </a:lstStyle>
          <a:p>
            <a:pPr fontAlgn="base">
              <a:spcBef>
                <a:spcPct val="0"/>
              </a:spcBef>
              <a:spcAft>
                <a:spcPct val="0"/>
              </a:spcAft>
              <a:defRPr/>
            </a:pPr>
            <a:r>
              <a:rPr lang="en-US"/>
              <a:t>WBW 2007</a:t>
            </a:r>
          </a:p>
        </p:txBody>
      </p:sp>
      <p:sp>
        <p:nvSpPr>
          <p:cNvPr id="68616" name="Rectangle 8"/>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a:defRPr sz="1400">
                <a:solidFill>
                  <a:srgbClr val="000000"/>
                </a:solidFill>
              </a:defRPr>
            </a:lvl1pPr>
          </a:lstStyle>
          <a:p>
            <a:pPr fontAlgn="base">
              <a:spcBef>
                <a:spcPct val="0"/>
              </a:spcBef>
              <a:spcAft>
                <a:spcPct val="0"/>
              </a:spcAft>
              <a:defRPr/>
            </a:pPr>
            <a:fld id="{DBCFE842-370E-4BAE-841D-A5722A5A5D4D}" type="slidenum">
              <a:rPr lang="ar-SA"/>
              <a:pPr fontAlgn="base">
                <a:spcBef>
                  <a:spcPct val="0"/>
                </a:spcBef>
                <a:spcAft>
                  <a:spcPct val="0"/>
                </a:spcAft>
                <a:defRPr/>
              </a:pPr>
              <a:t>‹#›</a:t>
            </a:fld>
            <a:endParaRPr lang="en-US"/>
          </a:p>
        </p:txBody>
      </p:sp>
      <p:pic>
        <p:nvPicPr>
          <p:cNvPr id="9225" name="Picture 11"/>
          <p:cNvPicPr>
            <a:picLocks noChangeAspect="1" noChangeArrowheads="1"/>
          </p:cNvPicPr>
          <p:nvPr/>
        </p:nvPicPr>
        <p:blipFill>
          <a:blip r:embed="rId20" cstate="print"/>
          <a:srcRect/>
          <a:stretch>
            <a:fillRect/>
          </a:stretch>
        </p:blipFill>
        <p:spPr bwMode="auto">
          <a:xfrm>
            <a:off x="76200" y="381000"/>
            <a:ext cx="914400" cy="7175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 id="2147483773" r:id="rId17"/>
    <p:sldLayoutId id="2147483774" r:id="rId18"/>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 calcmode="lin" valueType="num">
                                      <p:cBhvr>
                                        <p:cTn id="7" dur="500" fill="hold"/>
                                        <p:tgtEl>
                                          <p:spTgt spid="5125">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5125">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5125">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5125">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512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5125">
                                            <p:txEl>
                                              <p:pRg st="1" end="1"/>
                                            </p:txEl>
                                          </p:spTgt>
                                        </p:tgtEl>
                                        <p:attrNameLst>
                                          <p:attrName>style.visibility</p:attrName>
                                        </p:attrNameLst>
                                      </p:cBhvr>
                                      <p:to>
                                        <p:strVal val="visible"/>
                                      </p:to>
                                    </p:set>
                                    <p:anim calcmode="lin" valueType="num">
                                      <p:cBhvr>
                                        <p:cTn id="16" dur="500" fill="hold"/>
                                        <p:tgtEl>
                                          <p:spTgt spid="5125">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5125">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5125">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5125">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512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5125">
                                            <p:txEl>
                                              <p:pRg st="2" end="2"/>
                                            </p:txEl>
                                          </p:spTgt>
                                        </p:tgtEl>
                                        <p:attrNameLst>
                                          <p:attrName>style.visibility</p:attrName>
                                        </p:attrNameLst>
                                      </p:cBhvr>
                                      <p:to>
                                        <p:strVal val="visible"/>
                                      </p:to>
                                    </p:set>
                                    <p:anim calcmode="lin" valueType="num">
                                      <p:cBhvr>
                                        <p:cTn id="25" dur="500" fill="hold"/>
                                        <p:tgtEl>
                                          <p:spTgt spid="5125">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5125">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5125">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5125">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512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5125">
                                            <p:txEl>
                                              <p:pRg st="3" end="3"/>
                                            </p:txEl>
                                          </p:spTgt>
                                        </p:tgtEl>
                                        <p:attrNameLst>
                                          <p:attrName>style.visibility</p:attrName>
                                        </p:attrNameLst>
                                      </p:cBhvr>
                                      <p:to>
                                        <p:strVal val="visible"/>
                                      </p:to>
                                    </p:set>
                                    <p:anim calcmode="lin" valueType="num">
                                      <p:cBhvr>
                                        <p:cTn id="34" dur="500" fill="hold"/>
                                        <p:tgtEl>
                                          <p:spTgt spid="5125">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5125">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5125">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5125">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5125">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5125">
                                            <p:txEl>
                                              <p:pRg st="4" end="4"/>
                                            </p:txEl>
                                          </p:spTgt>
                                        </p:tgtEl>
                                        <p:attrNameLst>
                                          <p:attrName>style.visibility</p:attrName>
                                        </p:attrNameLst>
                                      </p:cBhvr>
                                      <p:to>
                                        <p:strVal val="visible"/>
                                      </p:to>
                                    </p:set>
                                    <p:anim calcmode="lin" valueType="num">
                                      <p:cBhvr>
                                        <p:cTn id="43" dur="500" fill="hold"/>
                                        <p:tgtEl>
                                          <p:spTgt spid="5125">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5125">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5125">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5125">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51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p:tmplLst>
          <p:tmpl lvl="1">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2">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3">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4">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5">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Lst>
      </p:bldP>
    </p:bldLst>
  </p:timing>
  <p:hf sldNum="0" hdr="0"/>
  <p:txStyles>
    <p:titleStyle>
      <a:lvl1pPr algn="ctr" rtl="1" eaLnBrk="0" fontAlgn="base" hangingPunct="0">
        <a:spcBef>
          <a:spcPct val="0"/>
        </a:spcBef>
        <a:spcAft>
          <a:spcPct val="0"/>
        </a:spcAft>
        <a:defRPr sz="4000" b="1">
          <a:solidFill>
            <a:srgbClr val="FFFF00"/>
          </a:solidFill>
          <a:latin typeface="+mj-lt"/>
          <a:ea typeface="+mj-ea"/>
          <a:cs typeface="+mj-cs"/>
        </a:defRPr>
      </a:lvl1pPr>
      <a:lvl2pPr algn="ctr" rtl="1" eaLnBrk="0" fontAlgn="base" hangingPunct="0">
        <a:spcBef>
          <a:spcPct val="0"/>
        </a:spcBef>
        <a:spcAft>
          <a:spcPct val="0"/>
        </a:spcAft>
        <a:defRPr sz="4000" b="1">
          <a:solidFill>
            <a:srgbClr val="FFFF00"/>
          </a:solidFill>
          <a:latin typeface="Arial" pitchFamily="34" charset="0"/>
          <a:cs typeface="Arial" pitchFamily="34" charset="0"/>
        </a:defRPr>
      </a:lvl2pPr>
      <a:lvl3pPr algn="ctr" rtl="1" eaLnBrk="0" fontAlgn="base" hangingPunct="0">
        <a:spcBef>
          <a:spcPct val="0"/>
        </a:spcBef>
        <a:spcAft>
          <a:spcPct val="0"/>
        </a:spcAft>
        <a:defRPr sz="4000" b="1">
          <a:solidFill>
            <a:srgbClr val="FFFF00"/>
          </a:solidFill>
          <a:latin typeface="Arial" pitchFamily="34" charset="0"/>
          <a:cs typeface="Arial" pitchFamily="34" charset="0"/>
        </a:defRPr>
      </a:lvl3pPr>
      <a:lvl4pPr algn="ctr" rtl="1" eaLnBrk="0" fontAlgn="base" hangingPunct="0">
        <a:spcBef>
          <a:spcPct val="0"/>
        </a:spcBef>
        <a:spcAft>
          <a:spcPct val="0"/>
        </a:spcAft>
        <a:defRPr sz="4000" b="1">
          <a:solidFill>
            <a:srgbClr val="FFFF00"/>
          </a:solidFill>
          <a:latin typeface="Arial" pitchFamily="34" charset="0"/>
          <a:cs typeface="Arial" pitchFamily="34" charset="0"/>
        </a:defRPr>
      </a:lvl4pPr>
      <a:lvl5pPr algn="ctr" rtl="1" eaLnBrk="0" fontAlgn="base" hangingPunct="0">
        <a:spcBef>
          <a:spcPct val="0"/>
        </a:spcBef>
        <a:spcAft>
          <a:spcPct val="0"/>
        </a:spcAft>
        <a:defRPr sz="4000" b="1">
          <a:solidFill>
            <a:srgbClr val="FFFF00"/>
          </a:solidFill>
          <a:latin typeface="Arial" pitchFamily="34" charset="0"/>
          <a:cs typeface="Arial" pitchFamily="34" charset="0"/>
        </a:defRPr>
      </a:lvl5pPr>
      <a:lvl6pPr marL="457200" algn="ctr" rtl="1" fontAlgn="base">
        <a:spcBef>
          <a:spcPct val="0"/>
        </a:spcBef>
        <a:spcAft>
          <a:spcPct val="0"/>
        </a:spcAft>
        <a:defRPr sz="4000" b="1">
          <a:solidFill>
            <a:srgbClr val="FFFF00"/>
          </a:solidFill>
          <a:latin typeface="Arial" pitchFamily="34" charset="0"/>
          <a:cs typeface="Arial" pitchFamily="34" charset="0"/>
        </a:defRPr>
      </a:lvl6pPr>
      <a:lvl7pPr marL="914400" algn="ctr" rtl="1" fontAlgn="base">
        <a:spcBef>
          <a:spcPct val="0"/>
        </a:spcBef>
        <a:spcAft>
          <a:spcPct val="0"/>
        </a:spcAft>
        <a:defRPr sz="4000" b="1">
          <a:solidFill>
            <a:srgbClr val="FFFF00"/>
          </a:solidFill>
          <a:latin typeface="Arial" pitchFamily="34" charset="0"/>
          <a:cs typeface="Arial" pitchFamily="34" charset="0"/>
        </a:defRPr>
      </a:lvl7pPr>
      <a:lvl8pPr marL="1371600" algn="ctr" rtl="1" fontAlgn="base">
        <a:spcBef>
          <a:spcPct val="0"/>
        </a:spcBef>
        <a:spcAft>
          <a:spcPct val="0"/>
        </a:spcAft>
        <a:defRPr sz="4000" b="1">
          <a:solidFill>
            <a:srgbClr val="FFFF00"/>
          </a:solidFill>
          <a:latin typeface="Arial" pitchFamily="34" charset="0"/>
          <a:cs typeface="Arial" pitchFamily="34" charset="0"/>
        </a:defRPr>
      </a:lvl8pPr>
      <a:lvl9pPr marL="1828800" algn="ctr" rtl="1" fontAlgn="base">
        <a:spcBef>
          <a:spcPct val="0"/>
        </a:spcBef>
        <a:spcAft>
          <a:spcPct val="0"/>
        </a:spcAft>
        <a:defRPr sz="4000" b="1">
          <a:solidFill>
            <a:srgbClr val="FFFF00"/>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cs typeface="+mn-cs"/>
        </a:defRPr>
      </a:lvl2pPr>
      <a:lvl3pPr marL="1143000" indent="-228600" algn="l" rtl="0" eaLnBrk="0" fontAlgn="base" hangingPunct="0">
        <a:spcBef>
          <a:spcPct val="20000"/>
        </a:spcBef>
        <a:spcAft>
          <a:spcPct val="0"/>
        </a:spcAft>
        <a:buChar char="•"/>
        <a:defRPr sz="2400">
          <a:solidFill>
            <a:schemeClr val="bg1"/>
          </a:solidFill>
          <a:latin typeface="+mn-lt"/>
          <a:cs typeface="+mn-cs"/>
        </a:defRPr>
      </a:lvl3pPr>
      <a:lvl4pPr marL="1600200" indent="-228600" algn="l" rtl="0" eaLnBrk="0" fontAlgn="base" hangingPunct="0">
        <a:spcBef>
          <a:spcPct val="20000"/>
        </a:spcBef>
        <a:spcAft>
          <a:spcPct val="0"/>
        </a:spcAft>
        <a:buChar char="–"/>
        <a:defRPr sz="2000">
          <a:solidFill>
            <a:schemeClr val="bg1"/>
          </a:solidFill>
          <a:latin typeface="+mn-lt"/>
          <a:cs typeface="+mn-cs"/>
        </a:defRPr>
      </a:lvl4pPr>
      <a:lvl5pPr marL="2057400" indent="-228600" algn="l" rtl="0" eaLnBrk="0" fontAlgn="base" hangingPunct="0">
        <a:spcBef>
          <a:spcPct val="20000"/>
        </a:spcBef>
        <a:spcAft>
          <a:spcPct val="0"/>
        </a:spcAft>
        <a:buChar char="»"/>
        <a:defRPr sz="2000">
          <a:solidFill>
            <a:schemeClr val="bg1"/>
          </a:solidFill>
          <a:latin typeface="+mn-lt"/>
          <a:cs typeface="+mn-cs"/>
        </a:defRPr>
      </a:lvl5pPr>
      <a:lvl6pPr marL="2514600" indent="-228600" algn="l" rtl="0" fontAlgn="base">
        <a:spcBef>
          <a:spcPct val="20000"/>
        </a:spcBef>
        <a:spcAft>
          <a:spcPct val="0"/>
        </a:spcAft>
        <a:buChar char="»"/>
        <a:defRPr sz="2000">
          <a:solidFill>
            <a:schemeClr val="bg1"/>
          </a:solidFill>
          <a:latin typeface="+mn-lt"/>
          <a:cs typeface="+mn-cs"/>
        </a:defRPr>
      </a:lvl6pPr>
      <a:lvl7pPr marL="2971800" indent="-228600" algn="l" rtl="0" fontAlgn="base">
        <a:spcBef>
          <a:spcPct val="20000"/>
        </a:spcBef>
        <a:spcAft>
          <a:spcPct val="0"/>
        </a:spcAft>
        <a:buChar char="»"/>
        <a:defRPr sz="2000">
          <a:solidFill>
            <a:schemeClr val="bg1"/>
          </a:solidFill>
          <a:latin typeface="+mn-lt"/>
          <a:cs typeface="+mn-cs"/>
        </a:defRPr>
      </a:lvl7pPr>
      <a:lvl8pPr marL="3429000" indent="-228600" algn="l" rtl="0" fontAlgn="base">
        <a:spcBef>
          <a:spcPct val="20000"/>
        </a:spcBef>
        <a:spcAft>
          <a:spcPct val="0"/>
        </a:spcAft>
        <a:buChar char="»"/>
        <a:defRPr sz="2000">
          <a:solidFill>
            <a:schemeClr val="bg1"/>
          </a:solidFill>
          <a:latin typeface="+mn-lt"/>
          <a:cs typeface="+mn-cs"/>
        </a:defRPr>
      </a:lvl8pPr>
      <a:lvl9pPr marL="3886200" indent="-228600" algn="l" rtl="0" fontAlgn="base">
        <a:spcBef>
          <a:spcPct val="20000"/>
        </a:spcBef>
        <a:spcAft>
          <a:spcPct val="0"/>
        </a:spcAft>
        <a:buChar char="»"/>
        <a:defRPr sz="20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68611" name="Rectangle 3"/>
          <p:cNvSpPr>
            <a:spLocks noChangeArrowheads="1"/>
          </p:cNvSpPr>
          <p:nvPr/>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11268" name="Rectangle 4"/>
          <p:cNvSpPr>
            <a:spLocks noGrp="1" noChangeArrowheads="1"/>
          </p:cNvSpPr>
          <p:nvPr>
            <p:ph type="title"/>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5" name="Rectangle 5"/>
          <p:cNvSpPr>
            <a:spLocks noGrp="1" noChangeArrowheads="1"/>
          </p:cNvSpPr>
          <p:nvPr>
            <p:ph type="body" idx="1"/>
          </p:nvPr>
        </p:nvSpPr>
        <p:spPr bwMode="auto">
          <a:xfrm>
            <a:off x="457200" y="1600200"/>
            <a:ext cx="82296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8614" name="Rectangle 6"/>
          <p:cNvSpPr>
            <a:spLocks noGrp="1" noChangeArrowheads="1"/>
          </p:cNvSpPr>
          <p:nvPr>
            <p:ph type="dt" sz="half" idx="2"/>
          </p:nvPr>
        </p:nvSpPr>
        <p:spPr bwMode="auto">
          <a:xfrm>
            <a:off x="457200" y="63055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200">
                <a:solidFill>
                  <a:srgbClr val="FFFFFF"/>
                </a:solidFill>
              </a:defRPr>
            </a:lvl1pPr>
          </a:lstStyle>
          <a:p>
            <a:pPr fontAlgn="base">
              <a:spcBef>
                <a:spcPct val="0"/>
              </a:spcBef>
              <a:spcAft>
                <a:spcPct val="0"/>
              </a:spcAft>
              <a:defRPr/>
            </a:pPr>
            <a:r>
              <a:rPr lang="en-US"/>
              <a:t>Dr.Ravari</a:t>
            </a:r>
          </a:p>
        </p:txBody>
      </p:sp>
      <p:sp>
        <p:nvSpPr>
          <p:cNvPr id="10" name="Date Placeholder 2"/>
          <p:cNvSpPr txBox="1">
            <a:spLocks/>
          </p:cNvSpPr>
          <p:nvPr/>
        </p:nvSpPr>
        <p:spPr>
          <a:xfrm>
            <a:off x="76962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en-US" sz="1050" dirty="0">
                <a:solidFill>
                  <a:srgbClr val="000000"/>
                </a:solidFill>
              </a:rPr>
              <a:t> 2013</a:t>
            </a:r>
          </a:p>
        </p:txBody>
      </p:sp>
      <p:pic>
        <p:nvPicPr>
          <p:cNvPr id="11" name="Picture 3"/>
          <p:cNvPicPr>
            <a:picLocks noChangeAspect="1" noChangeArrowheads="1"/>
          </p:cNvPicPr>
          <p:nvPr userDrawn="1"/>
        </p:nvPicPr>
        <p:blipFill>
          <a:blip r:embed="rId18" cstate="print"/>
          <a:srcRect/>
          <a:stretch>
            <a:fillRect/>
          </a:stretch>
        </p:blipFill>
        <p:spPr bwMode="auto">
          <a:xfrm>
            <a:off x="152400" y="304800"/>
            <a:ext cx="1295400" cy="7772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 id="2147483787" r:id="rId12"/>
    <p:sldLayoutId id="2147483788" r:id="rId13"/>
    <p:sldLayoutId id="2147483789" r:id="rId14"/>
    <p:sldLayoutId id="2147483790" r:id="rId15"/>
    <p:sldLayoutId id="2147483791" r:id="rId16"/>
  </p:sldLayoutIdLst>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 calcmode="lin" valueType="num">
                                      <p:cBhvr>
                                        <p:cTn id="7" dur="500" fill="hold"/>
                                        <p:tgtEl>
                                          <p:spTgt spid="5125">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5125">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5125">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5125">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512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5125">
                                            <p:txEl>
                                              <p:pRg st="1" end="1"/>
                                            </p:txEl>
                                          </p:spTgt>
                                        </p:tgtEl>
                                        <p:attrNameLst>
                                          <p:attrName>style.visibility</p:attrName>
                                        </p:attrNameLst>
                                      </p:cBhvr>
                                      <p:to>
                                        <p:strVal val="visible"/>
                                      </p:to>
                                    </p:set>
                                    <p:anim calcmode="lin" valueType="num">
                                      <p:cBhvr>
                                        <p:cTn id="16" dur="500" fill="hold"/>
                                        <p:tgtEl>
                                          <p:spTgt spid="5125">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5125">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5125">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5125">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512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5125">
                                            <p:txEl>
                                              <p:pRg st="2" end="2"/>
                                            </p:txEl>
                                          </p:spTgt>
                                        </p:tgtEl>
                                        <p:attrNameLst>
                                          <p:attrName>style.visibility</p:attrName>
                                        </p:attrNameLst>
                                      </p:cBhvr>
                                      <p:to>
                                        <p:strVal val="visible"/>
                                      </p:to>
                                    </p:set>
                                    <p:anim calcmode="lin" valueType="num">
                                      <p:cBhvr>
                                        <p:cTn id="25" dur="500" fill="hold"/>
                                        <p:tgtEl>
                                          <p:spTgt spid="5125">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5125">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5125">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5125">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512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5125">
                                            <p:txEl>
                                              <p:pRg st="3" end="3"/>
                                            </p:txEl>
                                          </p:spTgt>
                                        </p:tgtEl>
                                        <p:attrNameLst>
                                          <p:attrName>style.visibility</p:attrName>
                                        </p:attrNameLst>
                                      </p:cBhvr>
                                      <p:to>
                                        <p:strVal val="visible"/>
                                      </p:to>
                                    </p:set>
                                    <p:anim calcmode="lin" valueType="num">
                                      <p:cBhvr>
                                        <p:cTn id="34" dur="500" fill="hold"/>
                                        <p:tgtEl>
                                          <p:spTgt spid="5125">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5125">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5125">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5125">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5125">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5125">
                                            <p:txEl>
                                              <p:pRg st="4" end="4"/>
                                            </p:txEl>
                                          </p:spTgt>
                                        </p:tgtEl>
                                        <p:attrNameLst>
                                          <p:attrName>style.visibility</p:attrName>
                                        </p:attrNameLst>
                                      </p:cBhvr>
                                      <p:to>
                                        <p:strVal val="visible"/>
                                      </p:to>
                                    </p:set>
                                    <p:anim calcmode="lin" valueType="num">
                                      <p:cBhvr>
                                        <p:cTn id="43" dur="500" fill="hold"/>
                                        <p:tgtEl>
                                          <p:spTgt spid="5125">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5125">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5125">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5125">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51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p:tmplLst>
          <p:tmpl lvl="1">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2">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3">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4">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5">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Lst>
      </p:bldP>
    </p:bldLst>
  </p:timing>
  <p:hf sldNum="0" hdr="0"/>
  <p:txStyles>
    <p:titleStyle>
      <a:lvl1pPr algn="ctr" rtl="1" eaLnBrk="0" fontAlgn="base" hangingPunct="0">
        <a:spcBef>
          <a:spcPct val="0"/>
        </a:spcBef>
        <a:spcAft>
          <a:spcPct val="0"/>
        </a:spcAft>
        <a:defRPr sz="4000" b="1">
          <a:solidFill>
            <a:srgbClr val="FFFF00"/>
          </a:solidFill>
          <a:latin typeface="+mj-lt"/>
          <a:ea typeface="+mj-ea"/>
          <a:cs typeface="+mj-cs"/>
        </a:defRPr>
      </a:lvl1pPr>
      <a:lvl2pPr algn="ctr" rtl="1" eaLnBrk="0" fontAlgn="base" hangingPunct="0">
        <a:spcBef>
          <a:spcPct val="0"/>
        </a:spcBef>
        <a:spcAft>
          <a:spcPct val="0"/>
        </a:spcAft>
        <a:defRPr sz="4000" b="1">
          <a:solidFill>
            <a:srgbClr val="FFFF00"/>
          </a:solidFill>
          <a:latin typeface="Arial" pitchFamily="34" charset="0"/>
          <a:cs typeface="Arial" pitchFamily="34" charset="0"/>
        </a:defRPr>
      </a:lvl2pPr>
      <a:lvl3pPr algn="ctr" rtl="1" eaLnBrk="0" fontAlgn="base" hangingPunct="0">
        <a:spcBef>
          <a:spcPct val="0"/>
        </a:spcBef>
        <a:spcAft>
          <a:spcPct val="0"/>
        </a:spcAft>
        <a:defRPr sz="4000" b="1">
          <a:solidFill>
            <a:srgbClr val="FFFF00"/>
          </a:solidFill>
          <a:latin typeface="Arial" pitchFamily="34" charset="0"/>
          <a:cs typeface="Arial" pitchFamily="34" charset="0"/>
        </a:defRPr>
      </a:lvl3pPr>
      <a:lvl4pPr algn="ctr" rtl="1" eaLnBrk="0" fontAlgn="base" hangingPunct="0">
        <a:spcBef>
          <a:spcPct val="0"/>
        </a:spcBef>
        <a:spcAft>
          <a:spcPct val="0"/>
        </a:spcAft>
        <a:defRPr sz="4000" b="1">
          <a:solidFill>
            <a:srgbClr val="FFFF00"/>
          </a:solidFill>
          <a:latin typeface="Arial" pitchFamily="34" charset="0"/>
          <a:cs typeface="Arial" pitchFamily="34" charset="0"/>
        </a:defRPr>
      </a:lvl4pPr>
      <a:lvl5pPr algn="ctr" rtl="1" eaLnBrk="0" fontAlgn="base" hangingPunct="0">
        <a:spcBef>
          <a:spcPct val="0"/>
        </a:spcBef>
        <a:spcAft>
          <a:spcPct val="0"/>
        </a:spcAft>
        <a:defRPr sz="4000" b="1">
          <a:solidFill>
            <a:srgbClr val="FFFF00"/>
          </a:solidFill>
          <a:latin typeface="Arial" pitchFamily="34" charset="0"/>
          <a:cs typeface="Arial" pitchFamily="34" charset="0"/>
        </a:defRPr>
      </a:lvl5pPr>
      <a:lvl6pPr marL="457200" algn="ctr" rtl="1" fontAlgn="base">
        <a:spcBef>
          <a:spcPct val="0"/>
        </a:spcBef>
        <a:spcAft>
          <a:spcPct val="0"/>
        </a:spcAft>
        <a:defRPr sz="4000" b="1">
          <a:solidFill>
            <a:srgbClr val="FFFF00"/>
          </a:solidFill>
          <a:latin typeface="Arial" pitchFamily="34" charset="0"/>
          <a:cs typeface="Arial" pitchFamily="34" charset="0"/>
        </a:defRPr>
      </a:lvl6pPr>
      <a:lvl7pPr marL="914400" algn="ctr" rtl="1" fontAlgn="base">
        <a:spcBef>
          <a:spcPct val="0"/>
        </a:spcBef>
        <a:spcAft>
          <a:spcPct val="0"/>
        </a:spcAft>
        <a:defRPr sz="4000" b="1">
          <a:solidFill>
            <a:srgbClr val="FFFF00"/>
          </a:solidFill>
          <a:latin typeface="Arial" pitchFamily="34" charset="0"/>
          <a:cs typeface="Arial" pitchFamily="34" charset="0"/>
        </a:defRPr>
      </a:lvl7pPr>
      <a:lvl8pPr marL="1371600" algn="ctr" rtl="1" fontAlgn="base">
        <a:spcBef>
          <a:spcPct val="0"/>
        </a:spcBef>
        <a:spcAft>
          <a:spcPct val="0"/>
        </a:spcAft>
        <a:defRPr sz="4000" b="1">
          <a:solidFill>
            <a:srgbClr val="FFFF00"/>
          </a:solidFill>
          <a:latin typeface="Arial" pitchFamily="34" charset="0"/>
          <a:cs typeface="Arial" pitchFamily="34" charset="0"/>
        </a:defRPr>
      </a:lvl8pPr>
      <a:lvl9pPr marL="1828800" algn="ctr" rtl="1" fontAlgn="base">
        <a:spcBef>
          <a:spcPct val="0"/>
        </a:spcBef>
        <a:spcAft>
          <a:spcPct val="0"/>
        </a:spcAft>
        <a:defRPr sz="4000" b="1">
          <a:solidFill>
            <a:srgbClr val="FFFF00"/>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cs typeface="+mn-cs"/>
        </a:defRPr>
      </a:lvl2pPr>
      <a:lvl3pPr marL="1143000" indent="-228600" algn="l" rtl="0" eaLnBrk="0" fontAlgn="base" hangingPunct="0">
        <a:spcBef>
          <a:spcPct val="20000"/>
        </a:spcBef>
        <a:spcAft>
          <a:spcPct val="0"/>
        </a:spcAft>
        <a:buChar char="•"/>
        <a:defRPr sz="2400">
          <a:solidFill>
            <a:schemeClr val="bg1"/>
          </a:solidFill>
          <a:latin typeface="+mn-lt"/>
          <a:cs typeface="+mn-cs"/>
        </a:defRPr>
      </a:lvl3pPr>
      <a:lvl4pPr marL="1600200" indent="-228600" algn="l" rtl="0" eaLnBrk="0" fontAlgn="base" hangingPunct="0">
        <a:spcBef>
          <a:spcPct val="20000"/>
        </a:spcBef>
        <a:spcAft>
          <a:spcPct val="0"/>
        </a:spcAft>
        <a:buChar char="–"/>
        <a:defRPr sz="2000">
          <a:solidFill>
            <a:schemeClr val="bg1"/>
          </a:solidFill>
          <a:latin typeface="+mn-lt"/>
          <a:cs typeface="+mn-cs"/>
        </a:defRPr>
      </a:lvl4pPr>
      <a:lvl5pPr marL="2057400" indent="-228600" algn="l" rtl="0" eaLnBrk="0" fontAlgn="base" hangingPunct="0">
        <a:spcBef>
          <a:spcPct val="20000"/>
        </a:spcBef>
        <a:spcAft>
          <a:spcPct val="0"/>
        </a:spcAft>
        <a:buChar char="»"/>
        <a:defRPr sz="2000">
          <a:solidFill>
            <a:schemeClr val="bg1"/>
          </a:solidFill>
          <a:latin typeface="+mn-lt"/>
          <a:cs typeface="+mn-cs"/>
        </a:defRPr>
      </a:lvl5pPr>
      <a:lvl6pPr marL="2514600" indent="-228600" algn="l" rtl="0" fontAlgn="base">
        <a:spcBef>
          <a:spcPct val="20000"/>
        </a:spcBef>
        <a:spcAft>
          <a:spcPct val="0"/>
        </a:spcAft>
        <a:buChar char="»"/>
        <a:defRPr sz="2000">
          <a:solidFill>
            <a:schemeClr val="bg1"/>
          </a:solidFill>
          <a:latin typeface="+mn-lt"/>
          <a:cs typeface="+mn-cs"/>
        </a:defRPr>
      </a:lvl6pPr>
      <a:lvl7pPr marL="2971800" indent="-228600" algn="l" rtl="0" fontAlgn="base">
        <a:spcBef>
          <a:spcPct val="20000"/>
        </a:spcBef>
        <a:spcAft>
          <a:spcPct val="0"/>
        </a:spcAft>
        <a:buChar char="»"/>
        <a:defRPr sz="2000">
          <a:solidFill>
            <a:schemeClr val="bg1"/>
          </a:solidFill>
          <a:latin typeface="+mn-lt"/>
          <a:cs typeface="+mn-cs"/>
        </a:defRPr>
      </a:lvl7pPr>
      <a:lvl8pPr marL="3429000" indent="-228600" algn="l" rtl="0" fontAlgn="base">
        <a:spcBef>
          <a:spcPct val="20000"/>
        </a:spcBef>
        <a:spcAft>
          <a:spcPct val="0"/>
        </a:spcAft>
        <a:buChar char="»"/>
        <a:defRPr sz="2000">
          <a:solidFill>
            <a:schemeClr val="bg1"/>
          </a:solidFill>
          <a:latin typeface="+mn-lt"/>
          <a:cs typeface="+mn-cs"/>
        </a:defRPr>
      </a:lvl8pPr>
      <a:lvl9pPr marL="3886200" indent="-228600" algn="l" rtl="0" fontAlgn="base">
        <a:spcBef>
          <a:spcPct val="20000"/>
        </a:spcBef>
        <a:spcAft>
          <a:spcPct val="0"/>
        </a:spcAft>
        <a:buChar char="»"/>
        <a:defRPr sz="20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68611" name="Rectangle 3"/>
          <p:cNvSpPr>
            <a:spLocks noChangeArrowheads="1"/>
          </p:cNvSpPr>
          <p:nvPr/>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3076" name="Rectangle 4"/>
          <p:cNvSpPr>
            <a:spLocks noGrp="1" noChangeArrowheads="1"/>
          </p:cNvSpPr>
          <p:nvPr>
            <p:ph type="title"/>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5" name="Rectangle 5"/>
          <p:cNvSpPr>
            <a:spLocks noGrp="1" noChangeArrowheads="1"/>
          </p:cNvSpPr>
          <p:nvPr>
            <p:ph type="body" idx="1"/>
          </p:nvPr>
        </p:nvSpPr>
        <p:spPr bwMode="auto">
          <a:xfrm>
            <a:off x="457200" y="1600200"/>
            <a:ext cx="82296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8614" name="Rectangle 6"/>
          <p:cNvSpPr>
            <a:spLocks noGrp="1" noChangeArrowheads="1"/>
          </p:cNvSpPr>
          <p:nvPr>
            <p:ph type="dt" sz="half" idx="2"/>
          </p:nvPr>
        </p:nvSpPr>
        <p:spPr bwMode="auto">
          <a:xfrm>
            <a:off x="457200" y="63055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200">
                <a:solidFill>
                  <a:schemeClr val="bg1"/>
                </a:solidFill>
                <a:latin typeface="Arial" pitchFamily="34" charset="0"/>
                <a:cs typeface="Arial" pitchFamily="34" charset="0"/>
              </a:defRPr>
            </a:lvl1pPr>
          </a:lstStyle>
          <a:p>
            <a:pPr fontAlgn="base">
              <a:spcBef>
                <a:spcPct val="0"/>
              </a:spcBef>
              <a:spcAft>
                <a:spcPct val="0"/>
              </a:spcAft>
              <a:defRPr/>
            </a:pPr>
            <a:r>
              <a:rPr lang="en-US">
                <a:solidFill>
                  <a:srgbClr val="FFFFFF"/>
                </a:solidFill>
              </a:rPr>
              <a:t>Dr.Ravari</a:t>
            </a:r>
          </a:p>
        </p:txBody>
      </p:sp>
      <p:sp>
        <p:nvSpPr>
          <p:cNvPr id="10" name="Date Placeholder 2"/>
          <p:cNvSpPr txBox="1">
            <a:spLocks/>
          </p:cNvSpPr>
          <p:nvPr/>
        </p:nvSpPr>
        <p:spPr>
          <a:xfrm>
            <a:off x="74676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fa-IR" sz="1050" dirty="0">
                <a:solidFill>
                  <a:srgbClr val="000000"/>
                </a:solidFill>
              </a:rPr>
              <a:t> </a:t>
            </a:r>
            <a:r>
              <a:rPr lang="en-US" sz="1050" dirty="0">
                <a:solidFill>
                  <a:srgbClr val="000000"/>
                </a:solidFill>
              </a:rPr>
              <a:t> 2014</a:t>
            </a:r>
          </a:p>
        </p:txBody>
      </p:sp>
      <p:pic>
        <p:nvPicPr>
          <p:cNvPr id="11" name="Picture 3"/>
          <p:cNvPicPr>
            <a:picLocks noChangeAspect="1" noChangeArrowheads="1"/>
          </p:cNvPicPr>
          <p:nvPr userDrawn="1"/>
        </p:nvPicPr>
        <p:blipFill>
          <a:blip r:embed="rId16" cstate="print"/>
          <a:srcRect/>
          <a:stretch>
            <a:fillRect/>
          </a:stretch>
        </p:blipFill>
        <p:spPr bwMode="auto">
          <a:xfrm>
            <a:off x="152400" y="304800"/>
            <a:ext cx="1295400" cy="7772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Lst>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 calcmode="lin" valueType="num">
                                      <p:cBhvr>
                                        <p:cTn id="7" dur="500" fill="hold"/>
                                        <p:tgtEl>
                                          <p:spTgt spid="5125">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5125">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5125">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5125">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512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5125">
                                            <p:txEl>
                                              <p:pRg st="1" end="1"/>
                                            </p:txEl>
                                          </p:spTgt>
                                        </p:tgtEl>
                                        <p:attrNameLst>
                                          <p:attrName>style.visibility</p:attrName>
                                        </p:attrNameLst>
                                      </p:cBhvr>
                                      <p:to>
                                        <p:strVal val="visible"/>
                                      </p:to>
                                    </p:set>
                                    <p:anim calcmode="lin" valueType="num">
                                      <p:cBhvr>
                                        <p:cTn id="16" dur="500" fill="hold"/>
                                        <p:tgtEl>
                                          <p:spTgt spid="5125">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5125">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5125">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5125">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512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5125">
                                            <p:txEl>
                                              <p:pRg st="2" end="2"/>
                                            </p:txEl>
                                          </p:spTgt>
                                        </p:tgtEl>
                                        <p:attrNameLst>
                                          <p:attrName>style.visibility</p:attrName>
                                        </p:attrNameLst>
                                      </p:cBhvr>
                                      <p:to>
                                        <p:strVal val="visible"/>
                                      </p:to>
                                    </p:set>
                                    <p:anim calcmode="lin" valueType="num">
                                      <p:cBhvr>
                                        <p:cTn id="25" dur="500" fill="hold"/>
                                        <p:tgtEl>
                                          <p:spTgt spid="5125">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5125">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5125">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5125">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512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5125">
                                            <p:txEl>
                                              <p:pRg st="3" end="3"/>
                                            </p:txEl>
                                          </p:spTgt>
                                        </p:tgtEl>
                                        <p:attrNameLst>
                                          <p:attrName>style.visibility</p:attrName>
                                        </p:attrNameLst>
                                      </p:cBhvr>
                                      <p:to>
                                        <p:strVal val="visible"/>
                                      </p:to>
                                    </p:set>
                                    <p:anim calcmode="lin" valueType="num">
                                      <p:cBhvr>
                                        <p:cTn id="34" dur="500" fill="hold"/>
                                        <p:tgtEl>
                                          <p:spTgt spid="5125">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5125">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5125">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5125">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5125">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5125">
                                            <p:txEl>
                                              <p:pRg st="4" end="4"/>
                                            </p:txEl>
                                          </p:spTgt>
                                        </p:tgtEl>
                                        <p:attrNameLst>
                                          <p:attrName>style.visibility</p:attrName>
                                        </p:attrNameLst>
                                      </p:cBhvr>
                                      <p:to>
                                        <p:strVal val="visible"/>
                                      </p:to>
                                    </p:set>
                                    <p:anim calcmode="lin" valueType="num">
                                      <p:cBhvr>
                                        <p:cTn id="43" dur="500" fill="hold"/>
                                        <p:tgtEl>
                                          <p:spTgt spid="5125">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5125">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5125">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5125">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51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p:tmplLst>
          <p:tmpl lvl="1">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2">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3">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4">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5">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Lst>
      </p:bldP>
    </p:bldLst>
  </p:timing>
  <p:hf sldNum="0" hdr="0"/>
  <p:txStyles>
    <p:titleStyle>
      <a:lvl1pPr algn="ctr" rtl="1" eaLnBrk="0" fontAlgn="base" hangingPunct="0">
        <a:spcBef>
          <a:spcPct val="0"/>
        </a:spcBef>
        <a:spcAft>
          <a:spcPct val="0"/>
        </a:spcAft>
        <a:defRPr sz="4000" b="1">
          <a:solidFill>
            <a:srgbClr val="FFFF00"/>
          </a:solidFill>
          <a:latin typeface="+mj-lt"/>
          <a:ea typeface="+mj-ea"/>
          <a:cs typeface="+mj-cs"/>
        </a:defRPr>
      </a:lvl1pPr>
      <a:lvl2pPr algn="ctr" rtl="1" eaLnBrk="0" fontAlgn="base" hangingPunct="0">
        <a:spcBef>
          <a:spcPct val="0"/>
        </a:spcBef>
        <a:spcAft>
          <a:spcPct val="0"/>
        </a:spcAft>
        <a:defRPr sz="4000" b="1">
          <a:solidFill>
            <a:srgbClr val="FFFF00"/>
          </a:solidFill>
          <a:latin typeface="Arial" pitchFamily="34" charset="0"/>
          <a:cs typeface="Arial" pitchFamily="34" charset="0"/>
        </a:defRPr>
      </a:lvl2pPr>
      <a:lvl3pPr algn="ctr" rtl="1" eaLnBrk="0" fontAlgn="base" hangingPunct="0">
        <a:spcBef>
          <a:spcPct val="0"/>
        </a:spcBef>
        <a:spcAft>
          <a:spcPct val="0"/>
        </a:spcAft>
        <a:defRPr sz="4000" b="1">
          <a:solidFill>
            <a:srgbClr val="FFFF00"/>
          </a:solidFill>
          <a:latin typeface="Arial" pitchFamily="34" charset="0"/>
          <a:cs typeface="Arial" pitchFamily="34" charset="0"/>
        </a:defRPr>
      </a:lvl3pPr>
      <a:lvl4pPr algn="ctr" rtl="1" eaLnBrk="0" fontAlgn="base" hangingPunct="0">
        <a:spcBef>
          <a:spcPct val="0"/>
        </a:spcBef>
        <a:spcAft>
          <a:spcPct val="0"/>
        </a:spcAft>
        <a:defRPr sz="4000" b="1">
          <a:solidFill>
            <a:srgbClr val="FFFF00"/>
          </a:solidFill>
          <a:latin typeface="Arial" pitchFamily="34" charset="0"/>
          <a:cs typeface="Arial" pitchFamily="34" charset="0"/>
        </a:defRPr>
      </a:lvl4pPr>
      <a:lvl5pPr algn="ctr" rtl="1" eaLnBrk="0" fontAlgn="base" hangingPunct="0">
        <a:spcBef>
          <a:spcPct val="0"/>
        </a:spcBef>
        <a:spcAft>
          <a:spcPct val="0"/>
        </a:spcAft>
        <a:defRPr sz="4000" b="1">
          <a:solidFill>
            <a:srgbClr val="FFFF00"/>
          </a:solidFill>
          <a:latin typeface="Arial" pitchFamily="34" charset="0"/>
          <a:cs typeface="Arial" pitchFamily="34" charset="0"/>
        </a:defRPr>
      </a:lvl5pPr>
      <a:lvl6pPr marL="457200" algn="ctr" rtl="1" fontAlgn="base">
        <a:spcBef>
          <a:spcPct val="0"/>
        </a:spcBef>
        <a:spcAft>
          <a:spcPct val="0"/>
        </a:spcAft>
        <a:defRPr sz="4000" b="1">
          <a:solidFill>
            <a:srgbClr val="FFFF00"/>
          </a:solidFill>
          <a:latin typeface="Arial" pitchFamily="34" charset="0"/>
          <a:cs typeface="Arial" pitchFamily="34" charset="0"/>
        </a:defRPr>
      </a:lvl6pPr>
      <a:lvl7pPr marL="914400" algn="ctr" rtl="1" fontAlgn="base">
        <a:spcBef>
          <a:spcPct val="0"/>
        </a:spcBef>
        <a:spcAft>
          <a:spcPct val="0"/>
        </a:spcAft>
        <a:defRPr sz="4000" b="1">
          <a:solidFill>
            <a:srgbClr val="FFFF00"/>
          </a:solidFill>
          <a:latin typeface="Arial" pitchFamily="34" charset="0"/>
          <a:cs typeface="Arial" pitchFamily="34" charset="0"/>
        </a:defRPr>
      </a:lvl7pPr>
      <a:lvl8pPr marL="1371600" algn="ctr" rtl="1" fontAlgn="base">
        <a:spcBef>
          <a:spcPct val="0"/>
        </a:spcBef>
        <a:spcAft>
          <a:spcPct val="0"/>
        </a:spcAft>
        <a:defRPr sz="4000" b="1">
          <a:solidFill>
            <a:srgbClr val="FFFF00"/>
          </a:solidFill>
          <a:latin typeface="Arial" pitchFamily="34" charset="0"/>
          <a:cs typeface="Arial" pitchFamily="34" charset="0"/>
        </a:defRPr>
      </a:lvl8pPr>
      <a:lvl9pPr marL="1828800" algn="ctr" rtl="1" fontAlgn="base">
        <a:spcBef>
          <a:spcPct val="0"/>
        </a:spcBef>
        <a:spcAft>
          <a:spcPct val="0"/>
        </a:spcAft>
        <a:defRPr sz="4000" b="1">
          <a:solidFill>
            <a:srgbClr val="FFFF00"/>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cs typeface="+mn-cs"/>
        </a:defRPr>
      </a:lvl2pPr>
      <a:lvl3pPr marL="1143000" indent="-228600" algn="l" rtl="0" eaLnBrk="0" fontAlgn="base" hangingPunct="0">
        <a:spcBef>
          <a:spcPct val="20000"/>
        </a:spcBef>
        <a:spcAft>
          <a:spcPct val="0"/>
        </a:spcAft>
        <a:buChar char="•"/>
        <a:defRPr sz="2400">
          <a:solidFill>
            <a:schemeClr val="bg1"/>
          </a:solidFill>
          <a:latin typeface="+mn-lt"/>
          <a:cs typeface="+mn-cs"/>
        </a:defRPr>
      </a:lvl3pPr>
      <a:lvl4pPr marL="1600200" indent="-228600" algn="l" rtl="0" eaLnBrk="0" fontAlgn="base" hangingPunct="0">
        <a:spcBef>
          <a:spcPct val="20000"/>
        </a:spcBef>
        <a:spcAft>
          <a:spcPct val="0"/>
        </a:spcAft>
        <a:buChar char="–"/>
        <a:defRPr sz="2000">
          <a:solidFill>
            <a:schemeClr val="bg1"/>
          </a:solidFill>
          <a:latin typeface="+mn-lt"/>
          <a:cs typeface="+mn-cs"/>
        </a:defRPr>
      </a:lvl4pPr>
      <a:lvl5pPr marL="2057400" indent="-228600" algn="l" rtl="0" eaLnBrk="0" fontAlgn="base" hangingPunct="0">
        <a:spcBef>
          <a:spcPct val="20000"/>
        </a:spcBef>
        <a:spcAft>
          <a:spcPct val="0"/>
        </a:spcAft>
        <a:buChar char="»"/>
        <a:defRPr sz="2000">
          <a:solidFill>
            <a:schemeClr val="bg1"/>
          </a:solidFill>
          <a:latin typeface="+mn-lt"/>
          <a:cs typeface="+mn-cs"/>
        </a:defRPr>
      </a:lvl5pPr>
      <a:lvl6pPr marL="2514600" indent="-228600" algn="l" rtl="0" fontAlgn="base">
        <a:spcBef>
          <a:spcPct val="20000"/>
        </a:spcBef>
        <a:spcAft>
          <a:spcPct val="0"/>
        </a:spcAft>
        <a:buChar char="»"/>
        <a:defRPr sz="2000">
          <a:solidFill>
            <a:schemeClr val="bg1"/>
          </a:solidFill>
          <a:latin typeface="+mn-lt"/>
          <a:cs typeface="+mn-cs"/>
        </a:defRPr>
      </a:lvl6pPr>
      <a:lvl7pPr marL="2971800" indent="-228600" algn="l" rtl="0" fontAlgn="base">
        <a:spcBef>
          <a:spcPct val="20000"/>
        </a:spcBef>
        <a:spcAft>
          <a:spcPct val="0"/>
        </a:spcAft>
        <a:buChar char="»"/>
        <a:defRPr sz="2000">
          <a:solidFill>
            <a:schemeClr val="bg1"/>
          </a:solidFill>
          <a:latin typeface="+mn-lt"/>
          <a:cs typeface="+mn-cs"/>
        </a:defRPr>
      </a:lvl7pPr>
      <a:lvl8pPr marL="3429000" indent="-228600" algn="l" rtl="0" fontAlgn="base">
        <a:spcBef>
          <a:spcPct val="20000"/>
        </a:spcBef>
        <a:spcAft>
          <a:spcPct val="0"/>
        </a:spcAft>
        <a:buChar char="»"/>
        <a:defRPr sz="2000">
          <a:solidFill>
            <a:schemeClr val="bg1"/>
          </a:solidFill>
          <a:latin typeface="+mn-lt"/>
          <a:cs typeface="+mn-cs"/>
        </a:defRPr>
      </a:lvl8pPr>
      <a:lvl9pPr marL="3886200" indent="-228600" algn="l" rtl="0" fontAlgn="base">
        <a:spcBef>
          <a:spcPct val="20000"/>
        </a:spcBef>
        <a:spcAft>
          <a:spcPct val="0"/>
        </a:spcAft>
        <a:buChar char="»"/>
        <a:defRPr sz="20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68611" name="Rectangle 3"/>
          <p:cNvSpPr>
            <a:spLocks noChangeArrowheads="1"/>
          </p:cNvSpPr>
          <p:nvPr/>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5124" name="Rectangle 4"/>
          <p:cNvSpPr>
            <a:spLocks noGrp="1" noChangeArrowheads="1"/>
          </p:cNvSpPr>
          <p:nvPr>
            <p:ph type="title"/>
          </p:nvPr>
        </p:nvSpPr>
        <p:spPr bwMode="auto">
          <a:xfrm>
            <a:off x="10668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5" name="Rectangle 5"/>
          <p:cNvSpPr>
            <a:spLocks noGrp="1" noChangeArrowheads="1"/>
          </p:cNvSpPr>
          <p:nvPr>
            <p:ph type="body" idx="1"/>
          </p:nvPr>
        </p:nvSpPr>
        <p:spPr bwMode="auto">
          <a:xfrm>
            <a:off x="457200" y="1600200"/>
            <a:ext cx="82296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8614" name="Rectangle 6"/>
          <p:cNvSpPr>
            <a:spLocks noGrp="1" noChangeArrowheads="1"/>
          </p:cNvSpPr>
          <p:nvPr>
            <p:ph type="dt" sz="half" idx="2"/>
          </p:nvPr>
        </p:nvSpPr>
        <p:spPr bwMode="auto">
          <a:xfrm>
            <a:off x="457200" y="63055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200">
                <a:solidFill>
                  <a:srgbClr val="FFFFFF"/>
                </a:solidFill>
                <a:latin typeface="Arial" pitchFamily="34" charset="0"/>
                <a:cs typeface="Arial" pitchFamily="34" charset="0"/>
              </a:defRPr>
            </a:lvl1pPr>
          </a:lstStyle>
          <a:p>
            <a:pPr fontAlgn="base">
              <a:spcBef>
                <a:spcPct val="0"/>
              </a:spcBef>
              <a:spcAft>
                <a:spcPct val="0"/>
              </a:spcAft>
              <a:defRPr/>
            </a:pPr>
            <a:r>
              <a:rPr lang="en-US"/>
              <a:t>Dr.Ravari</a:t>
            </a:r>
          </a:p>
        </p:txBody>
      </p:sp>
      <p:sp>
        <p:nvSpPr>
          <p:cNvPr id="68615" name="Rectangle 7"/>
          <p:cNvSpPr>
            <a:spLocks noGrp="1" noChangeArrowheads="1"/>
          </p:cNvSpPr>
          <p:nvPr>
            <p:ph type="ftr" sz="quarter" idx="3"/>
          </p:nvPr>
        </p:nvSpPr>
        <p:spPr bwMode="auto">
          <a:xfrm>
            <a:off x="3124200" y="63055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a:defRPr sz="1200">
                <a:solidFill>
                  <a:srgbClr val="FFFFFF"/>
                </a:solidFill>
                <a:latin typeface="Arial" pitchFamily="34" charset="0"/>
                <a:cs typeface="Arial" pitchFamily="34" charset="0"/>
              </a:defRPr>
            </a:lvl1pPr>
          </a:lstStyle>
          <a:p>
            <a:pPr fontAlgn="base">
              <a:spcBef>
                <a:spcPct val="0"/>
              </a:spcBef>
              <a:spcAft>
                <a:spcPct val="0"/>
              </a:spcAft>
              <a:defRPr/>
            </a:pPr>
            <a:r>
              <a:rPr lang="en-US"/>
              <a:t>WBW 2007</a:t>
            </a:r>
          </a:p>
        </p:txBody>
      </p:sp>
      <p:sp>
        <p:nvSpPr>
          <p:cNvPr id="68616" name="Rectangle 8"/>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a:defRPr sz="1400">
                <a:solidFill>
                  <a:srgbClr val="000000"/>
                </a:solidFill>
                <a:latin typeface="Arial" pitchFamily="34" charset="0"/>
                <a:cs typeface="Arial" pitchFamily="34" charset="0"/>
              </a:defRPr>
            </a:lvl1pPr>
          </a:lstStyle>
          <a:p>
            <a:pPr fontAlgn="base">
              <a:spcBef>
                <a:spcPct val="0"/>
              </a:spcBef>
              <a:spcAft>
                <a:spcPct val="0"/>
              </a:spcAft>
              <a:defRPr/>
            </a:pPr>
            <a:fld id="{48AD4DD0-6061-47E1-94FC-02333FF7CE07}" type="slidenum">
              <a:rPr lang="ar-SA"/>
              <a:pPr fontAlgn="base">
                <a:spcBef>
                  <a:spcPct val="0"/>
                </a:spcBef>
                <a:spcAft>
                  <a:spcPct val="0"/>
                </a:spcAft>
                <a:defRPr/>
              </a:pPr>
              <a:t>‹#›</a:t>
            </a:fld>
            <a:endParaRPr lang="en-US"/>
          </a:p>
        </p:txBody>
      </p:sp>
      <p:pic>
        <p:nvPicPr>
          <p:cNvPr id="5129" name="Picture 11"/>
          <p:cNvPicPr>
            <a:picLocks noChangeAspect="1" noChangeArrowheads="1"/>
          </p:cNvPicPr>
          <p:nvPr/>
        </p:nvPicPr>
        <p:blipFill>
          <a:blip r:embed="rId20" cstate="print"/>
          <a:srcRect/>
          <a:stretch>
            <a:fillRect/>
          </a:stretch>
        </p:blipFill>
        <p:spPr bwMode="auto">
          <a:xfrm>
            <a:off x="76200" y="381000"/>
            <a:ext cx="914400" cy="717550"/>
          </a:xfrm>
          <a:prstGeom prst="rect">
            <a:avLst/>
          </a:prstGeom>
          <a:noFill/>
          <a:ln w="9525">
            <a:noFill/>
            <a:miter lim="800000"/>
            <a:headEnd/>
            <a:tailEnd/>
          </a:ln>
        </p:spPr>
      </p:pic>
      <p:sp>
        <p:nvSpPr>
          <p:cNvPr id="10" name="Date Placeholder 2"/>
          <p:cNvSpPr txBox="1">
            <a:spLocks/>
          </p:cNvSpPr>
          <p:nvPr userDrawn="1"/>
        </p:nvSpPr>
        <p:spPr>
          <a:xfrm>
            <a:off x="74676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fa-IR" sz="1050" dirty="0">
                <a:solidFill>
                  <a:srgbClr val="000000"/>
                </a:solidFill>
              </a:rPr>
              <a:t> </a:t>
            </a:r>
            <a:r>
              <a:rPr lang="en-US" sz="1050" dirty="0">
                <a:solidFill>
                  <a:srgbClr val="000000"/>
                </a:solidFill>
              </a:rPr>
              <a:t> 2014</a:t>
            </a: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 id="2147483820" r:id="rId12"/>
    <p:sldLayoutId id="2147483821" r:id="rId13"/>
    <p:sldLayoutId id="2147483822" r:id="rId14"/>
    <p:sldLayoutId id="2147483823" r:id="rId15"/>
    <p:sldLayoutId id="2147483824" r:id="rId16"/>
    <p:sldLayoutId id="2147483825" r:id="rId17"/>
    <p:sldLayoutId id="2147483826" r:id="rId18"/>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 calcmode="lin" valueType="num">
                                      <p:cBhvr>
                                        <p:cTn id="7" dur="500" fill="hold"/>
                                        <p:tgtEl>
                                          <p:spTgt spid="5125">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5125">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5125">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5125">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512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5125">
                                            <p:txEl>
                                              <p:pRg st="1" end="1"/>
                                            </p:txEl>
                                          </p:spTgt>
                                        </p:tgtEl>
                                        <p:attrNameLst>
                                          <p:attrName>style.visibility</p:attrName>
                                        </p:attrNameLst>
                                      </p:cBhvr>
                                      <p:to>
                                        <p:strVal val="visible"/>
                                      </p:to>
                                    </p:set>
                                    <p:anim calcmode="lin" valueType="num">
                                      <p:cBhvr>
                                        <p:cTn id="16" dur="500" fill="hold"/>
                                        <p:tgtEl>
                                          <p:spTgt spid="5125">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5125">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5125">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5125">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512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5125">
                                            <p:txEl>
                                              <p:pRg st="2" end="2"/>
                                            </p:txEl>
                                          </p:spTgt>
                                        </p:tgtEl>
                                        <p:attrNameLst>
                                          <p:attrName>style.visibility</p:attrName>
                                        </p:attrNameLst>
                                      </p:cBhvr>
                                      <p:to>
                                        <p:strVal val="visible"/>
                                      </p:to>
                                    </p:set>
                                    <p:anim calcmode="lin" valueType="num">
                                      <p:cBhvr>
                                        <p:cTn id="25" dur="500" fill="hold"/>
                                        <p:tgtEl>
                                          <p:spTgt spid="5125">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5125">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5125">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5125">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512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5125">
                                            <p:txEl>
                                              <p:pRg st="3" end="3"/>
                                            </p:txEl>
                                          </p:spTgt>
                                        </p:tgtEl>
                                        <p:attrNameLst>
                                          <p:attrName>style.visibility</p:attrName>
                                        </p:attrNameLst>
                                      </p:cBhvr>
                                      <p:to>
                                        <p:strVal val="visible"/>
                                      </p:to>
                                    </p:set>
                                    <p:anim calcmode="lin" valueType="num">
                                      <p:cBhvr>
                                        <p:cTn id="34" dur="500" fill="hold"/>
                                        <p:tgtEl>
                                          <p:spTgt spid="5125">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5125">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5125">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5125">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5125">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5125">
                                            <p:txEl>
                                              <p:pRg st="4" end="4"/>
                                            </p:txEl>
                                          </p:spTgt>
                                        </p:tgtEl>
                                        <p:attrNameLst>
                                          <p:attrName>style.visibility</p:attrName>
                                        </p:attrNameLst>
                                      </p:cBhvr>
                                      <p:to>
                                        <p:strVal val="visible"/>
                                      </p:to>
                                    </p:set>
                                    <p:anim calcmode="lin" valueType="num">
                                      <p:cBhvr>
                                        <p:cTn id="43" dur="500" fill="hold"/>
                                        <p:tgtEl>
                                          <p:spTgt spid="5125">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5125">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5125">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5125">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51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p:tmplLst>
          <p:tmpl lvl="1">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2">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3">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4">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5">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Lst>
      </p:bldP>
    </p:bldLst>
  </p:timing>
  <p:hf sldNum="0" hdr="0"/>
  <p:txStyles>
    <p:titleStyle>
      <a:lvl1pPr algn="ctr" rtl="1" eaLnBrk="0" fontAlgn="base" hangingPunct="0">
        <a:spcBef>
          <a:spcPct val="0"/>
        </a:spcBef>
        <a:spcAft>
          <a:spcPct val="0"/>
        </a:spcAft>
        <a:defRPr sz="4000" b="1">
          <a:solidFill>
            <a:srgbClr val="FFFF00"/>
          </a:solidFill>
          <a:latin typeface="+mj-lt"/>
          <a:ea typeface="+mj-ea"/>
          <a:cs typeface="+mj-cs"/>
        </a:defRPr>
      </a:lvl1pPr>
      <a:lvl2pPr algn="ctr" rtl="1" eaLnBrk="0" fontAlgn="base" hangingPunct="0">
        <a:spcBef>
          <a:spcPct val="0"/>
        </a:spcBef>
        <a:spcAft>
          <a:spcPct val="0"/>
        </a:spcAft>
        <a:defRPr sz="4000" b="1">
          <a:solidFill>
            <a:srgbClr val="FFFF00"/>
          </a:solidFill>
          <a:latin typeface="Arial" pitchFamily="34" charset="0"/>
          <a:cs typeface="Arial" pitchFamily="34" charset="0"/>
        </a:defRPr>
      </a:lvl2pPr>
      <a:lvl3pPr algn="ctr" rtl="1" eaLnBrk="0" fontAlgn="base" hangingPunct="0">
        <a:spcBef>
          <a:spcPct val="0"/>
        </a:spcBef>
        <a:spcAft>
          <a:spcPct val="0"/>
        </a:spcAft>
        <a:defRPr sz="4000" b="1">
          <a:solidFill>
            <a:srgbClr val="FFFF00"/>
          </a:solidFill>
          <a:latin typeface="Arial" pitchFamily="34" charset="0"/>
          <a:cs typeface="Arial" pitchFamily="34" charset="0"/>
        </a:defRPr>
      </a:lvl3pPr>
      <a:lvl4pPr algn="ctr" rtl="1" eaLnBrk="0" fontAlgn="base" hangingPunct="0">
        <a:spcBef>
          <a:spcPct val="0"/>
        </a:spcBef>
        <a:spcAft>
          <a:spcPct val="0"/>
        </a:spcAft>
        <a:defRPr sz="4000" b="1">
          <a:solidFill>
            <a:srgbClr val="FFFF00"/>
          </a:solidFill>
          <a:latin typeface="Arial" pitchFamily="34" charset="0"/>
          <a:cs typeface="Arial" pitchFamily="34" charset="0"/>
        </a:defRPr>
      </a:lvl4pPr>
      <a:lvl5pPr algn="ctr" rtl="1" eaLnBrk="0" fontAlgn="base" hangingPunct="0">
        <a:spcBef>
          <a:spcPct val="0"/>
        </a:spcBef>
        <a:spcAft>
          <a:spcPct val="0"/>
        </a:spcAft>
        <a:defRPr sz="4000" b="1">
          <a:solidFill>
            <a:srgbClr val="FFFF00"/>
          </a:solidFill>
          <a:latin typeface="Arial" pitchFamily="34" charset="0"/>
          <a:cs typeface="Arial" pitchFamily="34" charset="0"/>
        </a:defRPr>
      </a:lvl5pPr>
      <a:lvl6pPr marL="457200" algn="ctr" rtl="1" fontAlgn="base">
        <a:spcBef>
          <a:spcPct val="0"/>
        </a:spcBef>
        <a:spcAft>
          <a:spcPct val="0"/>
        </a:spcAft>
        <a:defRPr sz="4000" b="1">
          <a:solidFill>
            <a:srgbClr val="FFFF00"/>
          </a:solidFill>
          <a:latin typeface="Arial" pitchFamily="34" charset="0"/>
          <a:cs typeface="Arial" pitchFamily="34" charset="0"/>
        </a:defRPr>
      </a:lvl6pPr>
      <a:lvl7pPr marL="914400" algn="ctr" rtl="1" fontAlgn="base">
        <a:spcBef>
          <a:spcPct val="0"/>
        </a:spcBef>
        <a:spcAft>
          <a:spcPct val="0"/>
        </a:spcAft>
        <a:defRPr sz="4000" b="1">
          <a:solidFill>
            <a:srgbClr val="FFFF00"/>
          </a:solidFill>
          <a:latin typeface="Arial" pitchFamily="34" charset="0"/>
          <a:cs typeface="Arial" pitchFamily="34" charset="0"/>
        </a:defRPr>
      </a:lvl7pPr>
      <a:lvl8pPr marL="1371600" algn="ctr" rtl="1" fontAlgn="base">
        <a:spcBef>
          <a:spcPct val="0"/>
        </a:spcBef>
        <a:spcAft>
          <a:spcPct val="0"/>
        </a:spcAft>
        <a:defRPr sz="4000" b="1">
          <a:solidFill>
            <a:srgbClr val="FFFF00"/>
          </a:solidFill>
          <a:latin typeface="Arial" pitchFamily="34" charset="0"/>
          <a:cs typeface="Arial" pitchFamily="34" charset="0"/>
        </a:defRPr>
      </a:lvl8pPr>
      <a:lvl9pPr marL="1828800" algn="ctr" rtl="1" fontAlgn="base">
        <a:spcBef>
          <a:spcPct val="0"/>
        </a:spcBef>
        <a:spcAft>
          <a:spcPct val="0"/>
        </a:spcAft>
        <a:defRPr sz="4000" b="1">
          <a:solidFill>
            <a:srgbClr val="FFFF00"/>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cs typeface="+mn-cs"/>
        </a:defRPr>
      </a:lvl2pPr>
      <a:lvl3pPr marL="1143000" indent="-228600" algn="l" rtl="0" eaLnBrk="0" fontAlgn="base" hangingPunct="0">
        <a:spcBef>
          <a:spcPct val="20000"/>
        </a:spcBef>
        <a:spcAft>
          <a:spcPct val="0"/>
        </a:spcAft>
        <a:buChar char="•"/>
        <a:defRPr sz="2400">
          <a:solidFill>
            <a:schemeClr val="bg1"/>
          </a:solidFill>
          <a:latin typeface="+mn-lt"/>
          <a:cs typeface="+mn-cs"/>
        </a:defRPr>
      </a:lvl3pPr>
      <a:lvl4pPr marL="1600200" indent="-228600" algn="l" rtl="0" eaLnBrk="0" fontAlgn="base" hangingPunct="0">
        <a:spcBef>
          <a:spcPct val="20000"/>
        </a:spcBef>
        <a:spcAft>
          <a:spcPct val="0"/>
        </a:spcAft>
        <a:buChar char="–"/>
        <a:defRPr sz="2000">
          <a:solidFill>
            <a:schemeClr val="bg1"/>
          </a:solidFill>
          <a:latin typeface="+mn-lt"/>
          <a:cs typeface="+mn-cs"/>
        </a:defRPr>
      </a:lvl4pPr>
      <a:lvl5pPr marL="2057400" indent="-228600" algn="l" rtl="0" eaLnBrk="0" fontAlgn="base" hangingPunct="0">
        <a:spcBef>
          <a:spcPct val="20000"/>
        </a:spcBef>
        <a:spcAft>
          <a:spcPct val="0"/>
        </a:spcAft>
        <a:buChar char="»"/>
        <a:defRPr sz="2000">
          <a:solidFill>
            <a:schemeClr val="bg1"/>
          </a:solidFill>
          <a:latin typeface="+mn-lt"/>
          <a:cs typeface="+mn-cs"/>
        </a:defRPr>
      </a:lvl5pPr>
      <a:lvl6pPr marL="2514600" indent="-228600" algn="l" rtl="0" fontAlgn="base">
        <a:spcBef>
          <a:spcPct val="20000"/>
        </a:spcBef>
        <a:spcAft>
          <a:spcPct val="0"/>
        </a:spcAft>
        <a:buChar char="»"/>
        <a:defRPr sz="2000">
          <a:solidFill>
            <a:schemeClr val="bg1"/>
          </a:solidFill>
          <a:latin typeface="+mn-lt"/>
          <a:cs typeface="+mn-cs"/>
        </a:defRPr>
      </a:lvl6pPr>
      <a:lvl7pPr marL="2971800" indent="-228600" algn="l" rtl="0" fontAlgn="base">
        <a:spcBef>
          <a:spcPct val="20000"/>
        </a:spcBef>
        <a:spcAft>
          <a:spcPct val="0"/>
        </a:spcAft>
        <a:buChar char="»"/>
        <a:defRPr sz="2000">
          <a:solidFill>
            <a:schemeClr val="bg1"/>
          </a:solidFill>
          <a:latin typeface="+mn-lt"/>
          <a:cs typeface="+mn-cs"/>
        </a:defRPr>
      </a:lvl7pPr>
      <a:lvl8pPr marL="3429000" indent="-228600" algn="l" rtl="0" fontAlgn="base">
        <a:spcBef>
          <a:spcPct val="20000"/>
        </a:spcBef>
        <a:spcAft>
          <a:spcPct val="0"/>
        </a:spcAft>
        <a:buChar char="»"/>
        <a:defRPr sz="2000">
          <a:solidFill>
            <a:schemeClr val="bg1"/>
          </a:solidFill>
          <a:latin typeface="+mn-lt"/>
          <a:cs typeface="+mn-cs"/>
        </a:defRPr>
      </a:lvl8pPr>
      <a:lvl9pPr marL="3886200" indent="-228600" algn="l" rtl="0" fontAlgn="base">
        <a:spcBef>
          <a:spcPct val="20000"/>
        </a:spcBef>
        <a:spcAft>
          <a:spcPct val="0"/>
        </a:spcAft>
        <a:buChar char="»"/>
        <a:defRPr sz="20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jpeg"/><Relationship Id="rId1" Type="http://schemas.openxmlformats.org/officeDocument/2006/relationships/slideLayout" Target="../slideLayouts/slideLayout229.xml"/></Relationships>
</file>

<file path=ppt/slides/_rels/slide10.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6.xml"/><Relationship Id="rId1" Type="http://schemas.openxmlformats.org/officeDocument/2006/relationships/slideLayout" Target="../slideLayouts/slideLayout224.xml"/></Relationships>
</file>

<file path=ppt/slides/_rels/slide100.xml.rels><?xml version="1.0" encoding="UTF-8" standalone="yes"?>
<Relationships xmlns="http://schemas.openxmlformats.org/package/2006/relationships"><Relationship Id="rId2" Type="http://schemas.openxmlformats.org/officeDocument/2006/relationships/image" Target="../media/image52.jpeg"/><Relationship Id="rId1" Type="http://schemas.openxmlformats.org/officeDocument/2006/relationships/slideLayout" Target="../slideLayouts/slideLayout213.xml"/></Relationships>
</file>

<file path=ppt/slides/_rels/slide10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18.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02.xml.rels><?xml version="1.0" encoding="UTF-8" standalone="yes"?>
<Relationships xmlns="http://schemas.openxmlformats.org/package/2006/relationships"><Relationship Id="rId2" Type="http://schemas.openxmlformats.org/officeDocument/2006/relationships/image" Target="../media/image52.jpeg"/><Relationship Id="rId1" Type="http://schemas.openxmlformats.org/officeDocument/2006/relationships/slideLayout" Target="../slideLayouts/slideLayout213.xml"/></Relationships>
</file>

<file path=ppt/slides/_rels/slide103.xml.rels><?xml version="1.0" encoding="UTF-8" standalone="yes"?>
<Relationships xmlns="http://schemas.openxmlformats.org/package/2006/relationships"><Relationship Id="rId3" Type="http://schemas.openxmlformats.org/officeDocument/2006/relationships/image" Target="../media/image56.jpeg"/><Relationship Id="rId2" Type="http://schemas.openxmlformats.org/officeDocument/2006/relationships/image" Target="../media/image52.jpeg"/><Relationship Id="rId1" Type="http://schemas.openxmlformats.org/officeDocument/2006/relationships/slideLayout" Target="../slideLayouts/slideLayout213.xml"/></Relationships>
</file>

<file path=ppt/slides/_rels/slide104.xml.rels><?xml version="1.0" encoding="UTF-8" standalone="yes"?>
<Relationships xmlns="http://schemas.openxmlformats.org/package/2006/relationships"><Relationship Id="rId3" Type="http://schemas.openxmlformats.org/officeDocument/2006/relationships/image" Target="../media/image57.jpeg"/><Relationship Id="rId2" Type="http://schemas.openxmlformats.org/officeDocument/2006/relationships/image" Target="../media/image52.jpeg"/><Relationship Id="rId1" Type="http://schemas.openxmlformats.org/officeDocument/2006/relationships/slideLayout" Target="../slideLayouts/slideLayout213.xml"/></Relationships>
</file>

<file path=ppt/slides/_rels/slide105.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image" Target="../media/image52.jpeg"/><Relationship Id="rId1" Type="http://schemas.openxmlformats.org/officeDocument/2006/relationships/slideLayout" Target="../slideLayouts/slideLayout213.xml"/></Relationships>
</file>

<file path=ppt/slides/_rels/slide106.xml.rels><?xml version="1.0" encoding="UTF-8" standalone="yes"?>
<Relationships xmlns="http://schemas.openxmlformats.org/package/2006/relationships"><Relationship Id="rId3" Type="http://schemas.openxmlformats.org/officeDocument/2006/relationships/image" Target="../media/image59.jpeg"/><Relationship Id="rId2" Type="http://schemas.openxmlformats.org/officeDocument/2006/relationships/image" Target="../media/image52.jpeg"/><Relationship Id="rId1" Type="http://schemas.openxmlformats.org/officeDocument/2006/relationships/slideLayout" Target="../slideLayouts/slideLayout213.xml"/></Relationships>
</file>

<file path=ppt/slides/_rels/slide107.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image" Target="../media/image52.jpeg"/><Relationship Id="rId1" Type="http://schemas.openxmlformats.org/officeDocument/2006/relationships/slideLayout" Target="../slideLayouts/slideLayout213.xml"/></Relationships>
</file>

<file path=ppt/slides/_rels/slide108.xml.rels><?xml version="1.0" encoding="UTF-8" standalone="yes"?>
<Relationships xmlns="http://schemas.openxmlformats.org/package/2006/relationships"><Relationship Id="rId3" Type="http://schemas.openxmlformats.org/officeDocument/2006/relationships/image" Target="../media/image52.jpeg"/><Relationship Id="rId2" Type="http://schemas.openxmlformats.org/officeDocument/2006/relationships/notesSlide" Target="../notesSlides/notesSlide30.xml"/><Relationship Id="rId1" Type="http://schemas.openxmlformats.org/officeDocument/2006/relationships/slideLayout" Target="../slideLayouts/slideLayout213.xml"/><Relationship Id="rId4" Type="http://schemas.openxmlformats.org/officeDocument/2006/relationships/image" Target="../media/image61.jpeg"/></Relationships>
</file>

<file path=ppt/slides/_rels/slide109.xml.rels><?xml version="1.0" encoding="UTF-8" standalone="yes"?>
<Relationships xmlns="http://schemas.openxmlformats.org/package/2006/relationships"><Relationship Id="rId2" Type="http://schemas.openxmlformats.org/officeDocument/2006/relationships/image" Target="../media/image52.jpeg"/><Relationship Id="rId1" Type="http://schemas.openxmlformats.org/officeDocument/2006/relationships/slideLayout" Target="../slideLayouts/slideLayout21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29.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0.xml.rels><?xml version="1.0" encoding="UTF-8" standalone="yes"?>
<Relationships xmlns="http://schemas.openxmlformats.org/package/2006/relationships"><Relationship Id="rId2" Type="http://schemas.openxmlformats.org/officeDocument/2006/relationships/image" Target="../media/image62.jpeg"/><Relationship Id="rId1" Type="http://schemas.openxmlformats.org/officeDocument/2006/relationships/slideLayout" Target="../slideLayouts/slideLayout217.xml"/></Relationships>
</file>

<file path=ppt/slides/_rels/slide111.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31.xml"/><Relationship Id="rId1" Type="http://schemas.openxmlformats.org/officeDocument/2006/relationships/slideLayout" Target="../slideLayouts/slideLayout14.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12.xml.rels><?xml version="1.0" encoding="UTF-8" standalone="yes"?>
<Relationships xmlns="http://schemas.openxmlformats.org/package/2006/relationships"><Relationship Id="rId2" Type="http://schemas.openxmlformats.org/officeDocument/2006/relationships/image" Target="../media/image63.jpeg"/><Relationship Id="rId1" Type="http://schemas.openxmlformats.org/officeDocument/2006/relationships/slideLayout" Target="../slideLayouts/slideLayout191.xml"/></Relationships>
</file>

<file path=ppt/slides/_rels/slide12.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7.xml"/><Relationship Id="rId1" Type="http://schemas.openxmlformats.org/officeDocument/2006/relationships/slideLayout" Target="../slideLayouts/slideLayout224.xml"/></Relationships>
</file>

<file path=ppt/slides/_rels/slide13.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8.xml"/><Relationship Id="rId1" Type="http://schemas.openxmlformats.org/officeDocument/2006/relationships/slideLayout" Target="../slideLayouts/slideLayout224.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9.xml"/><Relationship Id="rId1" Type="http://schemas.openxmlformats.org/officeDocument/2006/relationships/slideLayout" Target="../slideLayouts/slideLayout224.xml"/></Relationships>
</file>

<file path=ppt/slides/_rels/slide15.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10.xml"/><Relationship Id="rId1" Type="http://schemas.openxmlformats.org/officeDocument/2006/relationships/slideLayout" Target="../slideLayouts/slideLayout224.xml"/></Relationships>
</file>

<file path=ppt/slides/_rels/slide16.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11.xml"/><Relationship Id="rId1" Type="http://schemas.openxmlformats.org/officeDocument/2006/relationships/slideLayout" Target="../slideLayouts/slideLayout224.xml"/><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12.xml"/><Relationship Id="rId1" Type="http://schemas.openxmlformats.org/officeDocument/2006/relationships/slideLayout" Target="../slideLayouts/slideLayout224.xml"/><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13.xml"/><Relationship Id="rId1" Type="http://schemas.openxmlformats.org/officeDocument/2006/relationships/slideLayout" Target="../slideLayouts/slideLayout224.xml"/><Relationship Id="rId4" Type="http://schemas.openxmlformats.org/officeDocument/2006/relationships/image" Target="../media/image17.jpeg"/></Relationships>
</file>

<file path=ppt/slides/_rels/slide19.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14.xml"/><Relationship Id="rId1" Type="http://schemas.openxmlformats.org/officeDocument/2006/relationships/slideLayout" Target="../slideLayouts/slideLayout224.xml"/></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23.xml"/></Relationships>
</file>

<file path=ppt/slides/_rels/slide20.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15.xml"/><Relationship Id="rId1" Type="http://schemas.openxmlformats.org/officeDocument/2006/relationships/slideLayout" Target="../slideLayouts/slideLayout224.xml"/></Relationships>
</file>

<file path=ppt/slides/_rels/slide21.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16.xml"/><Relationship Id="rId1" Type="http://schemas.openxmlformats.org/officeDocument/2006/relationships/slideLayout" Target="../slideLayouts/slideLayout224.xml"/><Relationship Id="rId4" Type="http://schemas.openxmlformats.org/officeDocument/2006/relationships/image" Target="../media/image18.png"/></Relationships>
</file>

<file path=ppt/slides/_rels/slide2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29.xml"/></Relationships>
</file>

<file path=ppt/slides/_rels/slide2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09.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21.png"/><Relationship Id="rId2" Type="http://schemas.openxmlformats.org/officeDocument/2006/relationships/diagramData" Target="../diagrams/data4.xml"/><Relationship Id="rId1" Type="http://schemas.openxmlformats.org/officeDocument/2006/relationships/slideLayout" Target="../slideLayouts/slideLayout20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2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7.xml"/><Relationship Id="rId1" Type="http://schemas.openxmlformats.org/officeDocument/2006/relationships/slideLayout" Target="../slideLayouts/slideLayout20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2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8.xml"/><Relationship Id="rId1" Type="http://schemas.openxmlformats.org/officeDocument/2006/relationships/slideLayout" Target="../slideLayouts/slideLayout20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02.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2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0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0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3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07.xml"/></Relationships>
</file>

<file path=ppt/slides/_rels/slide38.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207.xml"/></Relationships>
</file>

<file path=ppt/slides/_rels/slide39.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207.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24.xml"/></Relationships>
</file>

<file path=ppt/slides/_rels/slide40.x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slideLayout" Target="../slideLayouts/slideLayout207.xml"/></Relationships>
</file>

<file path=ppt/slides/_rels/slide41.x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slideLayout" Target="../slideLayouts/slideLayout207.xml"/></Relationships>
</file>

<file path=ppt/slides/_rels/slide42.x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slideLayout" Target="../slideLayouts/slideLayout207.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0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4.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0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46.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0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224.xml"/></Relationships>
</file>

<file path=ppt/slides/_rels/slide50.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notesSlide" Target="../notesSlides/notesSlide22.xml"/><Relationship Id="rId1" Type="http://schemas.openxmlformats.org/officeDocument/2006/relationships/slideLayout" Target="../slideLayouts/slideLayout20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52.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202.xml"/></Relationships>
</file>

<file path=ppt/slides/_rels/slide53.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202.xml"/></Relationships>
</file>

<file path=ppt/slides/_rels/slide54.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0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0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22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61.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0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0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2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73.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202.xml"/></Relationships>
</file>

<file path=ppt/slides/_rels/slide7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0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7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0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77.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20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8.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5.xml"/><Relationship Id="rId1" Type="http://schemas.openxmlformats.org/officeDocument/2006/relationships/slideLayout" Target="../slideLayouts/slideLayout224.xml"/><Relationship Id="rId4" Type="http://schemas.openxmlformats.org/officeDocument/2006/relationships/image" Target="../media/image13.jpe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02.xml"/></Relationships>
</file>

<file path=ppt/slides/_rels/slide82.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42.png"/><Relationship Id="rId2" Type="http://schemas.openxmlformats.org/officeDocument/2006/relationships/diagramData" Target="../diagrams/data8.xml"/><Relationship Id="rId1" Type="http://schemas.openxmlformats.org/officeDocument/2006/relationships/slideLayout" Target="../slideLayouts/slideLayout20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8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02.xml"/></Relationships>
</file>

<file path=ppt/slides/_rels/slide84.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notesSlide" Target="../notesSlides/notesSlide24.xml"/><Relationship Id="rId1" Type="http://schemas.openxmlformats.org/officeDocument/2006/relationships/slideLayout" Target="../slideLayouts/slideLayout202.xml"/><Relationship Id="rId4" Type="http://schemas.openxmlformats.org/officeDocument/2006/relationships/image" Target="../media/image44.png"/></Relationships>
</file>

<file path=ppt/slides/_rels/slide85.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jpeg"/><Relationship Id="rId1" Type="http://schemas.openxmlformats.org/officeDocument/2006/relationships/slideLayout" Target="../slideLayouts/slideLayout202.xml"/></Relationships>
</file>

<file path=ppt/slides/_rels/slide86.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notesSlide" Target="../notesSlides/notesSlide25.xml"/><Relationship Id="rId1" Type="http://schemas.openxmlformats.org/officeDocument/2006/relationships/slideLayout" Target="../slideLayouts/slideLayout202.xml"/></Relationships>
</file>

<file path=ppt/slides/_rels/slide87.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207.xml"/></Relationships>
</file>

<file path=ppt/slides/_rels/slide88.xml.rels><?xml version="1.0" encoding="UTF-8" standalone="yes"?>
<Relationships xmlns="http://schemas.openxmlformats.org/package/2006/relationships"><Relationship Id="rId2" Type="http://schemas.openxmlformats.org/officeDocument/2006/relationships/image" Target="../media/image49.jpeg"/><Relationship Id="rId1" Type="http://schemas.openxmlformats.org/officeDocument/2006/relationships/slideLayout" Target="../slideLayouts/slideLayout212.xml"/></Relationships>
</file>

<file path=ppt/slides/_rels/slide89.xml.rels><?xml version="1.0" encoding="UTF-8" standalone="yes"?>
<Relationships xmlns="http://schemas.openxmlformats.org/package/2006/relationships"><Relationship Id="rId2" Type="http://schemas.openxmlformats.org/officeDocument/2006/relationships/image" Target="../media/image50.jpeg"/><Relationship Id="rId1" Type="http://schemas.openxmlformats.org/officeDocument/2006/relationships/slideLayout" Target="../slideLayouts/slideLayout21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29.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18.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91.xml.rels><?xml version="1.0" encoding="UTF-8" standalone="yes"?>
<Relationships xmlns="http://schemas.openxmlformats.org/package/2006/relationships"><Relationship Id="rId2" Type="http://schemas.openxmlformats.org/officeDocument/2006/relationships/image" Target="../media/image52.jpeg"/><Relationship Id="rId1" Type="http://schemas.openxmlformats.org/officeDocument/2006/relationships/slideLayout" Target="../slideLayouts/slideLayout213.xml"/></Relationships>
</file>

<file path=ppt/slides/_rels/slide92.xml.rels><?xml version="1.0" encoding="UTF-8" standalone="yes"?>
<Relationships xmlns="http://schemas.openxmlformats.org/package/2006/relationships"><Relationship Id="rId3" Type="http://schemas.openxmlformats.org/officeDocument/2006/relationships/image" Target="../media/image52.jpeg"/><Relationship Id="rId2" Type="http://schemas.openxmlformats.org/officeDocument/2006/relationships/notesSlide" Target="../notesSlides/notesSlide26.xml"/><Relationship Id="rId1" Type="http://schemas.openxmlformats.org/officeDocument/2006/relationships/slideLayout" Target="../slideLayouts/slideLayout213.xml"/></Relationships>
</file>

<file path=ppt/slides/_rels/slide93.xml.rels><?xml version="1.0" encoding="UTF-8" standalone="yes"?>
<Relationships xmlns="http://schemas.openxmlformats.org/package/2006/relationships"><Relationship Id="rId3" Type="http://schemas.openxmlformats.org/officeDocument/2006/relationships/image" Target="../media/image52.jpeg"/><Relationship Id="rId2" Type="http://schemas.openxmlformats.org/officeDocument/2006/relationships/notesSlide" Target="../notesSlides/notesSlide27.xml"/><Relationship Id="rId1" Type="http://schemas.openxmlformats.org/officeDocument/2006/relationships/slideLayout" Target="../slideLayouts/slideLayout213.xml"/></Relationships>
</file>

<file path=ppt/slides/_rels/slide94.xml.rels><?xml version="1.0" encoding="UTF-8" standalone="yes"?>
<Relationships xmlns="http://schemas.openxmlformats.org/package/2006/relationships"><Relationship Id="rId3" Type="http://schemas.openxmlformats.org/officeDocument/2006/relationships/image" Target="../media/image53.jpeg"/><Relationship Id="rId2" Type="http://schemas.openxmlformats.org/officeDocument/2006/relationships/image" Target="../media/image52.jpeg"/><Relationship Id="rId1" Type="http://schemas.openxmlformats.org/officeDocument/2006/relationships/slideLayout" Target="../slideLayouts/slideLayout213.xml"/></Relationships>
</file>

<file path=ppt/slides/_rels/slide95.xml.rels><?xml version="1.0" encoding="UTF-8" standalone="yes"?>
<Relationships xmlns="http://schemas.openxmlformats.org/package/2006/relationships"><Relationship Id="rId3" Type="http://schemas.openxmlformats.org/officeDocument/2006/relationships/image" Target="../media/image52.jpeg"/><Relationship Id="rId2" Type="http://schemas.openxmlformats.org/officeDocument/2006/relationships/notesSlide" Target="../notesSlides/notesSlide28.xml"/><Relationship Id="rId1" Type="http://schemas.openxmlformats.org/officeDocument/2006/relationships/slideLayout" Target="../slideLayouts/slideLayout213.xml"/><Relationship Id="rId4" Type="http://schemas.openxmlformats.org/officeDocument/2006/relationships/image" Target="../media/image53.jpeg"/></Relationships>
</file>

<file path=ppt/slides/_rels/slide96.xml.rels><?xml version="1.0" encoding="UTF-8" standalone="yes"?>
<Relationships xmlns="http://schemas.openxmlformats.org/package/2006/relationships"><Relationship Id="rId2" Type="http://schemas.openxmlformats.org/officeDocument/2006/relationships/image" Target="../media/image52.jpeg"/><Relationship Id="rId1" Type="http://schemas.openxmlformats.org/officeDocument/2006/relationships/slideLayout" Target="../slideLayouts/slideLayout213.xml"/></Relationships>
</file>

<file path=ppt/slides/_rels/slide97.xml.rels><?xml version="1.0" encoding="UTF-8" standalone="yes"?>
<Relationships xmlns="http://schemas.openxmlformats.org/package/2006/relationships"><Relationship Id="rId3" Type="http://schemas.openxmlformats.org/officeDocument/2006/relationships/image" Target="../media/image52.jpeg"/><Relationship Id="rId2" Type="http://schemas.openxmlformats.org/officeDocument/2006/relationships/notesSlide" Target="../notesSlides/notesSlide29.xml"/><Relationship Id="rId1" Type="http://schemas.openxmlformats.org/officeDocument/2006/relationships/slideLayout" Target="../slideLayouts/slideLayout213.xml"/><Relationship Id="rId4" Type="http://schemas.openxmlformats.org/officeDocument/2006/relationships/image" Target="../media/image54.jpeg"/></Relationships>
</file>

<file path=ppt/slides/_rels/slide98.xml.rels><?xml version="1.0" encoding="UTF-8" standalone="yes"?>
<Relationships xmlns="http://schemas.openxmlformats.org/package/2006/relationships"><Relationship Id="rId3" Type="http://schemas.openxmlformats.org/officeDocument/2006/relationships/image" Target="../media/image55.jpeg"/><Relationship Id="rId2" Type="http://schemas.openxmlformats.org/officeDocument/2006/relationships/image" Target="../media/image52.jpeg"/><Relationship Id="rId1" Type="http://schemas.openxmlformats.org/officeDocument/2006/relationships/slideLayout" Target="../slideLayouts/slideLayout213.xml"/></Relationships>
</file>

<file path=ppt/slides/_rels/slide99.xml.rels><?xml version="1.0" encoding="UTF-8" standalone="yes"?>
<Relationships xmlns="http://schemas.openxmlformats.org/package/2006/relationships"><Relationship Id="rId2" Type="http://schemas.openxmlformats.org/officeDocument/2006/relationships/image" Target="../media/image52.jpeg"/><Relationship Id="rId1" Type="http://schemas.openxmlformats.org/officeDocument/2006/relationships/slideLayout" Target="../slideLayouts/slideLayout2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447870352_83bcc8306c"/>
          <p:cNvPicPr>
            <a:picLocks noChangeAspect="1" noChangeArrowheads="1"/>
          </p:cNvPicPr>
          <p:nvPr/>
        </p:nvPicPr>
        <p:blipFill>
          <a:blip r:embed="rId2" cstate="print">
            <a:duotone>
              <a:prstClr val="black"/>
              <a:srgbClr val="9BBB59">
                <a:tint val="45000"/>
                <a:satMod val="400000"/>
              </a:srgbClr>
            </a:duotone>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bwMode="auto">
          <a:xfrm>
            <a:off x="838200" y="609600"/>
            <a:ext cx="7696200" cy="5772150"/>
          </a:xfrm>
          <a:prstGeom prst="roundRect">
            <a:avLst>
              <a:gd name="adj" fmla="val 16667"/>
            </a:avLst>
          </a:prstGeom>
          <a:ln w="76200">
            <a:solidFill>
              <a:schemeClr val="accent6">
                <a:lumMod val="75000"/>
              </a:schemeClr>
            </a:solidFill>
          </a:ln>
          <a:effectLst>
            <a:glow rad="228600">
              <a:schemeClr val="accent4">
                <a:satMod val="175000"/>
                <a:alpha val="40000"/>
              </a:schemeClr>
            </a:glow>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med">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3000" b="1" dirty="0" smtClean="0">
                <a:cs typeface="B Titr" pitchFamily="2" charset="-78"/>
              </a:rPr>
              <a:t>اقدام چهارم</a:t>
            </a:r>
            <a:endParaRPr lang="en-US" sz="3000" dirty="0">
              <a:cs typeface="B Titr" pitchFamily="2" charset="-78"/>
            </a:endParaRPr>
          </a:p>
        </p:txBody>
      </p:sp>
      <p:sp>
        <p:nvSpPr>
          <p:cNvPr id="5" name="Content Placeholder 4"/>
          <p:cNvSpPr>
            <a:spLocks noGrp="1"/>
          </p:cNvSpPr>
          <p:nvPr>
            <p:ph idx="1"/>
          </p:nvPr>
        </p:nvSpPr>
        <p:spPr>
          <a:xfrm>
            <a:off x="457200" y="1600200"/>
            <a:ext cx="8077200" cy="4530725"/>
          </a:xfrm>
        </p:spPr>
        <p:txBody>
          <a:bodyPr/>
          <a:lstStyle/>
          <a:p>
            <a:pPr algn="r" rtl="1">
              <a:lnSpc>
                <a:spcPts val="4000"/>
              </a:lnSpc>
              <a:buBlip>
                <a:blip r:embed="rId3"/>
              </a:buBlip>
            </a:pPr>
            <a:r>
              <a:rPr lang="fa-IR" sz="2400" i="1" u="sng" dirty="0" smtClean="0">
                <a:cs typeface="B Nazanin" pitchFamily="2" charset="-78"/>
              </a:rPr>
              <a:t>تحقیق در منطقه روستايي غنا</a:t>
            </a:r>
            <a:r>
              <a:rPr lang="fa-IR" sz="2400" dirty="0" smtClean="0">
                <a:cs typeface="B Nazanin" pitchFamily="2" charset="-78"/>
              </a:rPr>
              <a:t>: نوزاداني كه تغذيه با شير مادر را طی ساعت اول تولد شروع مي كنند، احتمال بقایشان در دوره نوزادي بيشتر از نوزاداني است كه شير مادر را به موقع شروع نمي كنند.</a:t>
            </a:r>
          </a:p>
          <a:p>
            <a:pPr lvl="1" algn="r" rtl="1">
              <a:lnSpc>
                <a:spcPts val="4000"/>
              </a:lnSpc>
              <a:buBlip>
                <a:blip r:embed="rId3"/>
              </a:buBlip>
            </a:pPr>
            <a:r>
              <a:rPr lang="fa-IR" sz="2200" dirty="0" smtClean="0">
                <a:cs typeface="B Nazanin" pitchFamily="2" charset="-78"/>
              </a:rPr>
              <a:t>نوزاداني كه تغذيه با شير مادر را پس از 24 ساعت اول تولد شروع مي كنند احتمال مرگشان نسبت به نوزاداني كه شير مادر را در ساعت اول شروع نموده اند 2/5 برابر بيشتر است.</a:t>
            </a:r>
          </a:p>
          <a:p>
            <a:pPr lvl="1" algn="r" rtl="1">
              <a:lnSpc>
                <a:spcPts val="4000"/>
              </a:lnSpc>
              <a:buBlip>
                <a:blip r:embed="rId3"/>
              </a:buBlip>
            </a:pPr>
            <a:r>
              <a:rPr lang="fa-IR" sz="2200" dirty="0" smtClean="0">
                <a:cs typeface="B Nazanin" pitchFamily="2" charset="-78"/>
              </a:rPr>
              <a:t>احتمال مرگ نوزاداني كه با غذاهاي کمکی و يا شيری به جز شير مادر در ماه اول تغذيه شده اند، نسبت به شيرخواراني كه منحصراً با شير مادر تغذيه مي شوند 4 برابر بيشتر است.</a:t>
            </a:r>
            <a:endParaRPr lang="en-US" sz="2400" dirty="0" smtClean="0">
              <a:cs typeface="B Nazanin" pitchFamily="2" charset="-78"/>
            </a:endParaRPr>
          </a:p>
          <a:p>
            <a:pPr algn="r" rtl="1">
              <a:lnSpc>
                <a:spcPts val="4000"/>
              </a:lnSpc>
              <a:buBlip>
                <a:blip r:embed="rId3"/>
              </a:buBlip>
            </a:pPr>
            <a:endParaRPr lang="en-US" sz="2400" dirty="0" smtClean="0">
              <a:cs typeface="B Nazanin" pitchFamily="2" charset="-78"/>
            </a:endParaRPr>
          </a:p>
          <a:p>
            <a:pPr algn="r" rtl="1">
              <a:lnSpc>
                <a:spcPts val="4000"/>
              </a:lnSpc>
              <a:buBlip>
                <a:blip r:embed="rId3"/>
              </a:buBlip>
            </a:pPr>
            <a:endParaRPr lang="fa-IR" sz="2400" dirty="0" smtClean="0">
              <a:cs typeface="B Nazanin" pitchFamily="2" charset="-78"/>
            </a:endParaRPr>
          </a:p>
          <a:p>
            <a:pPr algn="r" rtl="1">
              <a:lnSpc>
                <a:spcPts val="4000"/>
              </a:lnSpc>
              <a:buBlip>
                <a:blip r:embed="rId3"/>
              </a:buBlip>
            </a:pPr>
            <a:endParaRPr lang="fa-IR" sz="2400" dirty="0" smtClean="0">
              <a:cs typeface="B Nazanin" pitchFamily="2" charset="-78"/>
            </a:endParaRPr>
          </a:p>
        </p:txBody>
      </p:sp>
    </p:spTree>
  </p:cSld>
  <p:clrMapOvr>
    <a:masterClrMapping/>
  </p:clrMapOvr>
  <p:transition spd="med">
    <p:pull/>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183880" cy="1051560"/>
          </a:xfrm>
        </p:spPr>
        <p:txBody>
          <a:bodyPr>
            <a:normAutofit fontScale="90000"/>
          </a:bodyPr>
          <a:lstStyle/>
          <a:p>
            <a:pPr lvl="0" algn="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وظیفه تیم پزشکی در ساعت اول تولد</a:t>
            </a:r>
            <a:br>
              <a:rPr lang="fa-IR" dirty="0" smtClean="0">
                <a:latin typeface="Times New Roman"/>
                <a:ea typeface="Times New Roman"/>
                <a:cs typeface="B Titr"/>
              </a:rPr>
            </a:br>
            <a:r>
              <a:rPr lang="fa-IR" dirty="0" smtClean="0">
                <a:latin typeface="Times New Roman"/>
                <a:ea typeface="Times New Roman"/>
                <a:cs typeface="B Titr"/>
              </a:rPr>
              <a:t> (زایمان طبیعی)</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457200" y="1676400"/>
            <a:ext cx="8229600" cy="4187952"/>
          </a:xfrm>
          <a:blipFill>
            <a:blip r:embed="rId2" cstate="print">
              <a:lum bright="70000" contrast="-70000"/>
            </a:blip>
            <a:tile tx="0" ty="0" sx="100000" sy="100000" flip="none" algn="tl"/>
          </a:blipFill>
        </p:spPr>
        <p:txBody>
          <a:bodyPr>
            <a:noAutofit/>
          </a:bodyPr>
          <a:lstStyle/>
          <a:p>
            <a:pPr lvl="1" algn="r" rtl="1">
              <a:lnSpc>
                <a:spcPts val="4500"/>
              </a:lnSpc>
              <a:spcBef>
                <a:spcPts val="2400"/>
              </a:spcBef>
            </a:pPr>
            <a:r>
              <a:rPr lang="fa-IR" dirty="0" smtClean="0">
                <a:cs typeface="B Nazanin" pitchFamily="2" charset="-78"/>
              </a:rPr>
              <a:t>به طور معمول نوزادان تازه متولد شده، طي ساعت اول تولد پستان مادر را جستجو كرده و به دهان مي گيرند. </a:t>
            </a:r>
          </a:p>
          <a:p>
            <a:pPr lvl="1" algn="r" rtl="1">
              <a:lnSpc>
                <a:spcPts val="4500"/>
              </a:lnSpc>
              <a:spcBef>
                <a:spcPts val="2400"/>
              </a:spcBef>
            </a:pPr>
            <a:r>
              <a:rPr lang="fa-IR" dirty="0" smtClean="0">
                <a:cs typeface="B Nazanin" pitchFamily="2" charset="-78"/>
              </a:rPr>
              <a:t>چنان چه نوزاد علائم آمادگي شروع تغذيه (حركات سر به طرفين، باز كردن دهان، دست به دهان بردن، ملچ و ملوچ كردن و خروج بزاق از دهان) را نشان داد، او را در گرفتن پستان كمك نماييد و سر وي را به پستان مادر نزديك كنيد.</a:t>
            </a:r>
          </a:p>
        </p:txBody>
      </p:sp>
    </p:spTree>
  </p:cSld>
  <p:clrMapOvr>
    <a:masterClrMapping/>
  </p:clrMapOvr>
  <p:transition spd="med">
    <p:pull dir="ld"/>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990600"/>
            <a:ext cx="8183563" cy="1050925"/>
          </a:xfrm>
        </p:spPr>
        <p:txBody>
          <a:bodyPr>
            <a:normAutofit fontScale="90000"/>
          </a:bodyPr>
          <a:lstStyle/>
          <a:p>
            <a:pPr lvl="0" algn="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endParaRPr lang="en-US" dirty="0"/>
          </a:p>
        </p:txBody>
      </p:sp>
      <p:graphicFrame>
        <p:nvGraphicFramePr>
          <p:cNvPr id="4" name="Diagram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diamond/>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183880" cy="1051560"/>
          </a:xfrm>
        </p:spPr>
        <p:txBody>
          <a:bodyPr>
            <a:normAutofit fontScale="90000"/>
          </a:bodyPr>
          <a:lstStyle/>
          <a:p>
            <a:pPr lvl="0" algn="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وظیفه تیم پزشکی در ساعت اول تولد</a:t>
            </a:r>
            <a:br>
              <a:rPr lang="fa-IR" dirty="0" smtClean="0">
                <a:latin typeface="Times New Roman"/>
                <a:ea typeface="Times New Roman"/>
                <a:cs typeface="B Titr"/>
              </a:rPr>
            </a:br>
            <a:r>
              <a:rPr lang="fa-IR" dirty="0" smtClean="0">
                <a:latin typeface="Times New Roman"/>
                <a:ea typeface="Times New Roman"/>
                <a:cs typeface="B Titr"/>
              </a:rPr>
              <a:t> (زایمان طبیعی)</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457200" y="1676400"/>
            <a:ext cx="8229600" cy="4187952"/>
          </a:xfrm>
          <a:blipFill>
            <a:blip r:embed="rId2" cstate="print">
              <a:lum bright="70000" contrast="-70000"/>
            </a:blip>
            <a:tile tx="0" ty="0" sx="100000" sy="100000" flip="none" algn="tl"/>
          </a:blipFill>
        </p:spPr>
        <p:txBody>
          <a:bodyPr>
            <a:noAutofit/>
          </a:bodyPr>
          <a:lstStyle/>
          <a:p>
            <a:pPr lvl="1" algn="r" rtl="1">
              <a:lnSpc>
                <a:spcPts val="3500"/>
              </a:lnSpc>
              <a:spcBef>
                <a:spcPts val="1200"/>
              </a:spcBef>
            </a:pPr>
            <a:r>
              <a:rPr lang="fa-IR" dirty="0" smtClean="0">
                <a:cs typeface="B Nazanin" pitchFamily="2" charset="-78"/>
              </a:rPr>
              <a:t>مراقبت هايي مانند تزريق ويتامين </a:t>
            </a:r>
            <a:r>
              <a:rPr lang="en-US" sz="2000" dirty="0" smtClean="0">
                <a:cs typeface="B Nazanin" pitchFamily="2" charset="-78"/>
              </a:rPr>
              <a:t>K</a:t>
            </a:r>
            <a:r>
              <a:rPr lang="fa-IR" sz="2000" dirty="0" smtClean="0">
                <a:cs typeface="B Nazanin" pitchFamily="2" charset="-78"/>
              </a:rPr>
              <a:t> </a:t>
            </a:r>
            <a:r>
              <a:rPr lang="fa-IR" dirty="0" smtClean="0">
                <a:cs typeface="B Nazanin" pitchFamily="2" charset="-78"/>
              </a:rPr>
              <a:t>و واكسن، گرفتن اثركف پا، توزين و ساير اندازه گيری ها و اقدامات غير فوري ديگر حداقل به بعد از اتمام اولين تغذيه با شير مادر و يا ترجيحاً پس از ساعت اول تولد موكول شود تا تداخلي در اجراي دستورالعمل ايجاد نشود.</a:t>
            </a:r>
            <a:endParaRPr lang="en-US" dirty="0" smtClean="0">
              <a:cs typeface="B Nazanin" pitchFamily="2" charset="-78"/>
            </a:endParaRPr>
          </a:p>
          <a:p>
            <a:pPr lvl="1" algn="r" rtl="1">
              <a:lnSpc>
                <a:spcPts val="3500"/>
              </a:lnSpc>
              <a:spcBef>
                <a:spcPts val="1200"/>
              </a:spcBef>
            </a:pPr>
            <a:r>
              <a:rPr lang="fa-IR" dirty="0" smtClean="0">
                <a:cs typeface="B Nazanin" pitchFamily="2" charset="-78"/>
              </a:rPr>
              <a:t> از استحمام نوزاد در 6 ساعت اول تولد (ترجيحاً 24 ساعت اول) اجتناب کنید.</a:t>
            </a:r>
            <a:endParaRPr lang="en-US" dirty="0" smtClean="0">
              <a:cs typeface="B Nazanin" pitchFamily="2" charset="-78"/>
            </a:endParaRPr>
          </a:p>
          <a:p>
            <a:pPr lvl="1" algn="r" rtl="1">
              <a:lnSpc>
                <a:spcPts val="3500"/>
              </a:lnSpc>
              <a:spcBef>
                <a:spcPts val="1200"/>
              </a:spcBef>
            </a:pPr>
            <a:r>
              <a:rPr lang="fa-IR" dirty="0" smtClean="0">
                <a:cs typeface="B Nazanin" pitchFamily="2" charset="-78"/>
              </a:rPr>
              <a:t> در طی یک ساعت اول پس از زایمان، مادر و نوزاد را در اتاق زایمان یا </a:t>
            </a:r>
            <a:r>
              <a:rPr lang="en-US" sz="2000" dirty="0" smtClean="0">
                <a:cs typeface="B Nazanin" pitchFamily="2" charset="-78"/>
              </a:rPr>
              <a:t>Post</a:t>
            </a:r>
            <a:r>
              <a:rPr lang="en-US" sz="2200" dirty="0" smtClean="0">
                <a:cs typeface="B Nazanin" pitchFamily="2" charset="-78"/>
              </a:rPr>
              <a:t> </a:t>
            </a:r>
            <a:r>
              <a:rPr lang="en-US" sz="2000" dirty="0" smtClean="0">
                <a:cs typeface="B Nazanin" pitchFamily="2" charset="-78"/>
              </a:rPr>
              <a:t>partum</a:t>
            </a:r>
            <a:r>
              <a:rPr lang="fa-IR" dirty="0" smtClean="0">
                <a:cs typeface="B Nazanin" pitchFamily="2" charset="-78"/>
              </a:rPr>
              <a:t> نگه داری نمایید و سپس همزمان به بخش پس از زايمان منتقل شوند.</a:t>
            </a:r>
            <a:endParaRPr lang="en-US" dirty="0" smtClean="0">
              <a:cs typeface="B Nazanin" pitchFamily="2" charset="-78"/>
            </a:endParaRPr>
          </a:p>
        </p:txBody>
      </p:sp>
    </p:spTree>
  </p:cSld>
  <p:clrMapOvr>
    <a:masterClrMapping/>
  </p:clrMapOvr>
  <p:transition spd="med">
    <p:pull dir="ld"/>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183880" cy="1051560"/>
          </a:xfrm>
        </p:spPr>
        <p:txBody>
          <a:bodyPr>
            <a:normAutofit fontScale="90000"/>
          </a:bodyPr>
          <a:lstStyle/>
          <a:p>
            <a:pPr lvl="0" algn="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وظیفه تیم پزشکی در ساعت اول تولد</a:t>
            </a:r>
            <a:br>
              <a:rPr lang="fa-IR" dirty="0" smtClean="0">
                <a:latin typeface="Times New Roman"/>
                <a:ea typeface="Times New Roman"/>
                <a:cs typeface="B Titr"/>
              </a:rPr>
            </a:br>
            <a:r>
              <a:rPr lang="fa-IR" dirty="0" smtClean="0">
                <a:latin typeface="Times New Roman"/>
                <a:ea typeface="Times New Roman"/>
                <a:cs typeface="B Titr"/>
              </a:rPr>
              <a:t> (</a:t>
            </a:r>
            <a:r>
              <a:rPr lang="fa-IR" dirty="0" smtClean="0">
                <a:latin typeface="Times New Roman"/>
                <a:ea typeface="Times New Roman"/>
                <a:cs typeface="B Nazanin"/>
              </a:rPr>
              <a:t>سزارین با بی حسی ناحیه ای اسپاينال يا اپي دورال</a:t>
            </a:r>
            <a:r>
              <a:rPr lang="fa-IR" dirty="0" smtClean="0">
                <a:latin typeface="Times New Roman"/>
                <a:ea typeface="Times New Roman"/>
                <a:cs typeface="B Titr"/>
              </a:rPr>
              <a:t>)</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2514600" y="1676400"/>
            <a:ext cx="6172200" cy="4187952"/>
          </a:xfrm>
          <a:blipFill>
            <a:blip r:embed="rId2" cstate="print">
              <a:lum bright="70000" contrast="-70000"/>
            </a:blip>
            <a:tile tx="0" ty="0" sx="100000" sy="100000" flip="none" algn="tl"/>
          </a:blipFill>
        </p:spPr>
        <p:txBody>
          <a:bodyPr>
            <a:noAutofit/>
          </a:bodyPr>
          <a:lstStyle/>
          <a:p>
            <a:pPr marL="16510" marR="0" algn="r" rtl="1">
              <a:lnSpc>
                <a:spcPts val="3200"/>
              </a:lnSpc>
              <a:spcBef>
                <a:spcPts val="1200"/>
              </a:spcBef>
              <a:spcAft>
                <a:spcPts val="0"/>
              </a:spcAft>
              <a:tabLst>
                <a:tab pos="287020" algn="r"/>
              </a:tabLst>
            </a:pPr>
            <a:r>
              <a:rPr lang="fa-IR" sz="2400" dirty="0" smtClean="0">
                <a:solidFill>
                  <a:srgbClr val="000000"/>
                </a:solidFill>
                <a:latin typeface="Times New Roman"/>
                <a:ea typeface="Times New Roman"/>
                <a:cs typeface="B Nazanin"/>
              </a:rPr>
              <a:t>پس از ساکشن دهان و بينی و </a:t>
            </a:r>
            <a:r>
              <a:rPr lang="fa-IR" sz="2400" dirty="0" smtClean="0">
                <a:latin typeface="Times New Roman"/>
                <a:ea typeface="Times New Roman"/>
                <a:cs typeface="B Nazanin"/>
              </a:rPr>
              <a:t>قطع  بند ناف</a:t>
            </a:r>
            <a:r>
              <a:rPr lang="fa-IR" sz="2400" dirty="0" smtClean="0">
                <a:solidFill>
                  <a:srgbClr val="000000"/>
                </a:solidFill>
                <a:latin typeface="Times New Roman"/>
                <a:ea typeface="Times New Roman"/>
                <a:cs typeface="B Nazanin"/>
              </a:rPr>
              <a:t> و خشک</a:t>
            </a:r>
            <a:r>
              <a:rPr lang="fa-IR" sz="2400" dirty="0" smtClean="0">
                <a:latin typeface="Times New Roman"/>
                <a:ea typeface="Times New Roman"/>
                <a:cs typeface="B Nazanin"/>
              </a:rPr>
              <a:t> کردن نوزاد، چنان چه مادر و نوزاد از وضعيت پايداري برخوردارند به منظور تسهيل در انجام تماس چشمی و پوست با پوست مادر و نوزاد و گرفتن پستان، ضمن ادامه عمل جراحی به يكي از دو روش زير عمل شود:</a:t>
            </a:r>
            <a:endParaRPr lang="en-US" sz="2400" dirty="0" smtClean="0">
              <a:latin typeface="Times New Roman"/>
              <a:ea typeface="Times New Roman"/>
            </a:endParaRPr>
          </a:p>
          <a:p>
            <a:pPr marL="480314" lvl="1" algn="justLow" rtl="1">
              <a:lnSpc>
                <a:spcPts val="3200"/>
              </a:lnSpc>
              <a:spcBef>
                <a:spcPts val="1200"/>
              </a:spcBef>
              <a:tabLst>
                <a:tab pos="287020" algn="r"/>
              </a:tabLst>
            </a:pPr>
            <a:r>
              <a:rPr lang="fa-IR" sz="2200" dirty="0" smtClean="0">
                <a:latin typeface="Times New Roman"/>
                <a:ea typeface="Times New Roman"/>
                <a:cs typeface="B Nazanin"/>
              </a:rPr>
              <a:t>نوزاد را از طرف زير بغل يا  شانه مادر یعنی از سمت متخصص هوشبری طوری قرار دهید که قفسه سینه نوزاد در تماس با زير بغل و قفسه سینه مادر و دهان نوزاد در تماس با نوک پستان مادر باشد.</a:t>
            </a:r>
            <a:endParaRPr lang="en-US" sz="2200" dirty="0" smtClean="0"/>
          </a:p>
        </p:txBody>
      </p:sp>
      <p:pic>
        <p:nvPicPr>
          <p:cNvPr id="4" name="Content Placeholder 3" descr="2"/>
          <p:cNvPicPr>
            <a:picLocks/>
          </p:cNvPicPr>
          <p:nvPr/>
        </p:nvPicPr>
        <p:blipFill>
          <a:blip r:embed="rId3" cstate="print"/>
          <a:srcRect/>
          <a:stretch>
            <a:fillRect/>
          </a:stretch>
        </p:blipFill>
        <p:spPr bwMode="auto">
          <a:xfrm rot="10800000">
            <a:off x="533400" y="1981200"/>
            <a:ext cx="1828800" cy="33528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p:pull dir="ld"/>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183880" cy="1051560"/>
          </a:xfrm>
        </p:spPr>
        <p:txBody>
          <a:bodyPr>
            <a:normAutofit fontScale="90000"/>
          </a:bodyPr>
          <a:lstStyle/>
          <a:p>
            <a:pPr lvl="0" algn="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وظیفه تیم پزشکی در ساعت اول تولد</a:t>
            </a:r>
            <a:br>
              <a:rPr lang="fa-IR" dirty="0" smtClean="0">
                <a:latin typeface="Times New Roman"/>
                <a:ea typeface="Times New Roman"/>
                <a:cs typeface="B Titr"/>
              </a:rPr>
            </a:br>
            <a:r>
              <a:rPr lang="fa-IR" dirty="0" smtClean="0">
                <a:latin typeface="Times New Roman"/>
                <a:ea typeface="Times New Roman"/>
                <a:cs typeface="B Titr"/>
              </a:rPr>
              <a:t> (</a:t>
            </a:r>
            <a:r>
              <a:rPr lang="fa-IR" dirty="0" smtClean="0">
                <a:latin typeface="Times New Roman"/>
                <a:ea typeface="Times New Roman"/>
                <a:cs typeface="B Nazanin"/>
              </a:rPr>
              <a:t>سزارین با بی حسی ناحیه ای اسپاينال يا اپي دورال</a:t>
            </a:r>
            <a:r>
              <a:rPr lang="fa-IR" dirty="0" smtClean="0">
                <a:latin typeface="Times New Roman"/>
                <a:ea typeface="Times New Roman"/>
                <a:cs typeface="B Titr"/>
              </a:rPr>
              <a:t>)</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3276600" y="1676400"/>
            <a:ext cx="5410200" cy="4187952"/>
          </a:xfrm>
          <a:blipFill>
            <a:blip r:embed="rId2" cstate="print">
              <a:lum bright="70000" contrast="-70000"/>
            </a:blip>
            <a:tile tx="0" ty="0" sx="100000" sy="100000" flip="none" algn="tl"/>
          </a:blipFill>
        </p:spPr>
        <p:txBody>
          <a:bodyPr>
            <a:noAutofit/>
          </a:bodyPr>
          <a:lstStyle/>
          <a:p>
            <a:pPr marL="299974" lvl="1" algn="r" rtl="1">
              <a:lnSpc>
                <a:spcPts val="4500"/>
              </a:lnSpc>
              <a:spcBef>
                <a:spcPts val="1200"/>
              </a:spcBef>
              <a:tabLst>
                <a:tab pos="287020" algn="r"/>
              </a:tabLst>
            </a:pPr>
            <a:r>
              <a:rPr lang="fa-IR" sz="2800" dirty="0" smtClean="0">
                <a:cs typeface="B Nazanin" pitchFamily="2" charset="-78"/>
              </a:rPr>
              <a:t>نوزاد را به طور مایل و دمر روی قفسه سینه مادر بگذارید به طوری که ضمن تسهيل تماس چشمی مادر و نوزاد، سرش نزدیک پستان طرف مقابل باشد و دهان نوزاد درتماس با نوک پستان مادر قرار گيرد.</a:t>
            </a:r>
            <a:endParaRPr lang="en-US" sz="2800" dirty="0" smtClean="0">
              <a:cs typeface="B Nazanin" pitchFamily="2" charset="-78"/>
            </a:endParaRPr>
          </a:p>
        </p:txBody>
      </p:sp>
      <p:pic>
        <p:nvPicPr>
          <p:cNvPr id="5" name="Picture 4" descr="3"/>
          <p:cNvPicPr/>
          <p:nvPr/>
        </p:nvPicPr>
        <p:blipFill>
          <a:blip r:embed="rId3" cstate="print"/>
          <a:srcRect/>
          <a:stretch>
            <a:fillRect/>
          </a:stretch>
        </p:blipFill>
        <p:spPr bwMode="auto">
          <a:xfrm>
            <a:off x="609600" y="1981200"/>
            <a:ext cx="2286000" cy="350520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spd="med">
    <p:pull dir="ld"/>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183880" cy="1051560"/>
          </a:xfrm>
        </p:spPr>
        <p:txBody>
          <a:bodyPr>
            <a:normAutofit fontScale="90000"/>
          </a:bodyPr>
          <a:lstStyle/>
          <a:p>
            <a:pPr lvl="0" algn="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وظیفه تیم پزشکی در ساعت اول تولد</a:t>
            </a:r>
            <a:br>
              <a:rPr lang="fa-IR" dirty="0" smtClean="0">
                <a:latin typeface="Times New Roman"/>
                <a:ea typeface="Times New Roman"/>
                <a:cs typeface="B Titr"/>
              </a:rPr>
            </a:br>
            <a:r>
              <a:rPr lang="fa-IR" dirty="0" smtClean="0">
                <a:latin typeface="Times New Roman"/>
                <a:ea typeface="Times New Roman"/>
                <a:cs typeface="B Titr"/>
              </a:rPr>
              <a:t> (</a:t>
            </a:r>
            <a:r>
              <a:rPr lang="fa-IR" dirty="0" smtClean="0">
                <a:latin typeface="Times New Roman"/>
                <a:ea typeface="Times New Roman"/>
                <a:cs typeface="B Nazanin"/>
              </a:rPr>
              <a:t>سزارین با بی حسی ناحیه ای اسپاينال يا اپي دورال</a:t>
            </a:r>
            <a:r>
              <a:rPr lang="fa-IR" dirty="0" smtClean="0">
                <a:latin typeface="Times New Roman"/>
                <a:ea typeface="Times New Roman"/>
                <a:cs typeface="B Titr"/>
              </a:rPr>
              <a:t>)</a:t>
            </a:r>
            <a:r>
              <a:rPr lang="en-US" dirty="0" smtClean="0">
                <a:latin typeface="Times New Roman"/>
                <a:ea typeface="Times New Roman"/>
              </a:rPr>
              <a:t/>
            </a:r>
            <a:br>
              <a:rPr lang="en-US" dirty="0" smtClean="0">
                <a:latin typeface="Times New Roman"/>
                <a:ea typeface="Times New Roman"/>
              </a:rPr>
            </a:b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457200" y="1676400"/>
            <a:ext cx="8229600" cy="4187952"/>
          </a:xfrm>
          <a:blipFill>
            <a:blip r:embed="rId2" cstate="print">
              <a:lum bright="70000" contrast="-70000"/>
            </a:blip>
            <a:tile tx="0" ty="0" sx="100000" sy="100000" flip="none" algn="tl"/>
          </a:blipFill>
        </p:spPr>
        <p:txBody>
          <a:bodyPr>
            <a:noAutofit/>
          </a:bodyPr>
          <a:lstStyle/>
          <a:p>
            <a:pPr marL="376555" indent="-179705" algn="r" rtl="1">
              <a:lnSpc>
                <a:spcPts val="3000"/>
              </a:lnSpc>
              <a:spcBef>
                <a:spcPts val="1200"/>
              </a:spcBef>
              <a:spcAft>
                <a:spcPts val="0"/>
              </a:spcAft>
              <a:tabLst>
                <a:tab pos="287020" algn="r"/>
              </a:tabLst>
            </a:pPr>
            <a:r>
              <a:rPr lang="fa-IR" dirty="0" smtClean="0">
                <a:latin typeface="Times New Roman"/>
                <a:ea typeface="Times New Roman"/>
                <a:cs typeface="B Nazanin"/>
              </a:rPr>
              <a:t>در دو حالت فوق وجود یک ماما که از مادر و نوزاد مراقبت کند الزامی است و مادر و نوزاد نباید تنها باشند.</a:t>
            </a:r>
          </a:p>
          <a:p>
            <a:pPr marL="614299" lvl="2" indent="-179705" algn="r" rtl="1">
              <a:lnSpc>
                <a:spcPts val="3000"/>
              </a:lnSpc>
              <a:spcBef>
                <a:spcPts val="1200"/>
              </a:spcBef>
              <a:buSzPct val="80000"/>
              <a:buFont typeface="Wingdings 2"/>
              <a:buChar char=""/>
              <a:tabLst>
                <a:tab pos="287020" algn="r"/>
              </a:tabLst>
            </a:pPr>
            <a:r>
              <a:rPr lang="fa-IR" sz="2400" dirty="0" smtClean="0">
                <a:latin typeface="Times New Roman"/>
                <a:ea typeface="Times New Roman"/>
                <a:cs typeface="B Nazanin"/>
              </a:rPr>
              <a:t>پس از اتمام عمل جراحی، مادر و نوزاد در حالي که هر دو با لباس گرم پوشانيده شده اند به اتاق ریکاوری و سپس بخش پس از زايمان منتقل شوند و ضمن ادامه تماس پوستي،</a:t>
            </a:r>
            <a:r>
              <a:rPr lang="fa-IR" sz="2400" dirty="0" smtClean="0">
                <a:solidFill>
                  <a:srgbClr val="000000"/>
                </a:solidFill>
                <a:latin typeface="Times New Roman"/>
                <a:ea typeface="Times New Roman"/>
                <a:cs typeface="B Nazanin"/>
              </a:rPr>
              <a:t> تغذيه با شير مادر</a:t>
            </a:r>
            <a:r>
              <a:rPr lang="fa-IR" sz="2400" dirty="0" smtClean="0">
                <a:latin typeface="Times New Roman"/>
                <a:ea typeface="Times New Roman"/>
                <a:cs typeface="B Nazanin"/>
              </a:rPr>
              <a:t> با کمک ماما يا مشاور شيردهی ادامه يابد.</a:t>
            </a:r>
          </a:p>
          <a:p>
            <a:pPr marL="614299" lvl="2" indent="-179705" algn="r" rtl="1">
              <a:lnSpc>
                <a:spcPts val="3000"/>
              </a:lnSpc>
              <a:spcBef>
                <a:spcPts val="1200"/>
              </a:spcBef>
              <a:buSzPct val="80000"/>
              <a:buFont typeface="Wingdings 2"/>
              <a:buChar char=""/>
              <a:tabLst>
                <a:tab pos="287020" algn="r"/>
              </a:tabLst>
            </a:pPr>
            <a:r>
              <a:rPr lang="fa-IR" sz="2400" dirty="0" smtClean="0">
                <a:latin typeface="Times New Roman"/>
                <a:ea typeface="Times New Roman"/>
                <a:cs typeface="B Nazanin"/>
              </a:rPr>
              <a:t>ساير مراقبت هاي ضروري مادر و نوزاد را مطابق آن چه كه در زایمان طبیعی گفته شد اجرا نمایید. </a:t>
            </a:r>
            <a:endParaRPr lang="en-US" sz="2400" dirty="0" smtClean="0">
              <a:latin typeface="Times New Roman"/>
              <a:ea typeface="Times New Roman"/>
              <a:cs typeface="B Yagut"/>
            </a:endParaRPr>
          </a:p>
        </p:txBody>
      </p:sp>
      <p:pic>
        <p:nvPicPr>
          <p:cNvPr id="4" name="Picture 6"/>
          <p:cNvPicPr>
            <a:picLocks noChangeAspect="1" noChangeArrowheads="1"/>
          </p:cNvPicPr>
          <p:nvPr/>
        </p:nvPicPr>
        <p:blipFill>
          <a:blip r:embed="rId3" cstate="print"/>
          <a:srcRect/>
          <a:stretch>
            <a:fillRect/>
          </a:stretch>
        </p:blipFill>
        <p:spPr bwMode="auto">
          <a:xfrm>
            <a:off x="3429000" y="4572000"/>
            <a:ext cx="1905000" cy="1905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pull dir="ld"/>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183880" cy="1051560"/>
          </a:xfrm>
        </p:spPr>
        <p:txBody>
          <a:bodyPr>
            <a:normAutofit fontScale="90000"/>
          </a:bodyPr>
          <a:lstStyle/>
          <a:p>
            <a:pPr lvl="0" algn="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وظیفه تیم پزشکی در ساعت اول تولد</a:t>
            </a:r>
            <a:br>
              <a:rPr lang="fa-IR" dirty="0" smtClean="0">
                <a:latin typeface="Times New Roman"/>
                <a:ea typeface="Times New Roman"/>
                <a:cs typeface="B Titr"/>
              </a:rPr>
            </a:br>
            <a:r>
              <a:rPr lang="fa-IR" dirty="0" smtClean="0">
                <a:latin typeface="Times New Roman"/>
                <a:ea typeface="Times New Roman"/>
                <a:cs typeface="B Titr"/>
              </a:rPr>
              <a:t> (</a:t>
            </a:r>
            <a:r>
              <a:rPr lang="fa-IR" dirty="0" smtClean="0">
                <a:latin typeface="Times New Roman"/>
                <a:ea typeface="Times New Roman"/>
                <a:cs typeface="B Nazanin"/>
              </a:rPr>
              <a:t>سزارین با بی هوشی عمومی</a:t>
            </a:r>
            <a:r>
              <a:rPr lang="fa-IR" dirty="0" smtClean="0">
                <a:latin typeface="Times New Roman"/>
                <a:ea typeface="Times New Roman"/>
                <a:cs typeface="B Titr"/>
              </a:rPr>
              <a:t>)</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2819400" y="1676400"/>
            <a:ext cx="5867400" cy="4187952"/>
          </a:xfrm>
          <a:blipFill>
            <a:blip r:embed="rId2" cstate="print">
              <a:lum bright="70000" contrast="-70000"/>
            </a:blip>
            <a:tile tx="0" ty="0" sx="100000" sy="100000" flip="none" algn="tl"/>
          </a:blipFill>
        </p:spPr>
        <p:txBody>
          <a:bodyPr>
            <a:noAutofit/>
          </a:bodyPr>
          <a:lstStyle/>
          <a:p>
            <a:pPr marL="0" lvl="0" algn="r" rtl="1">
              <a:lnSpc>
                <a:spcPts val="4500"/>
              </a:lnSpc>
              <a:spcBef>
                <a:spcPts val="1200"/>
              </a:spcBef>
            </a:pPr>
            <a:r>
              <a:rPr lang="fa-IR" sz="2400" dirty="0" smtClean="0">
                <a:latin typeface="Times New Roman"/>
                <a:ea typeface="Times New Roman"/>
                <a:cs typeface="B Nazanin"/>
              </a:rPr>
              <a:t>در اتاق عمل بلافاصله پس از تولد و انجام ساكشن دهان و بينی و قطع بند ناف، نوزاد را در حين بررسي نياز به احيا خشک نموده و با یک حوله خشک و گرم دیگر سر و پشت او را  بپوشانید و به نحوی در پهلوي مادر قرار دهيد كه بند ناف نوزاد (جهت كولونيزه شدن) با پوست مادر در تماس باشد. </a:t>
            </a:r>
          </a:p>
          <a:p>
            <a:pPr marL="0" lvl="0" algn="r" rtl="1">
              <a:lnSpc>
                <a:spcPts val="4500"/>
              </a:lnSpc>
              <a:spcBef>
                <a:spcPts val="1200"/>
              </a:spcBef>
            </a:pPr>
            <a:r>
              <a:rPr lang="fa-IR" sz="2400" dirty="0" smtClean="0">
                <a:latin typeface="Times New Roman"/>
                <a:ea typeface="Times New Roman"/>
                <a:cs typeface="B Nazanin"/>
              </a:rPr>
              <a:t>مدت اين تماس تا حد ممكن طولاني باشد.</a:t>
            </a:r>
          </a:p>
        </p:txBody>
      </p:sp>
      <p:pic>
        <p:nvPicPr>
          <p:cNvPr id="6" name="Picture 5" descr="1"/>
          <p:cNvPicPr/>
          <p:nvPr/>
        </p:nvPicPr>
        <p:blipFill>
          <a:blip r:embed="rId3" cstate="print"/>
          <a:srcRect/>
          <a:stretch>
            <a:fillRect/>
          </a:stretch>
        </p:blipFill>
        <p:spPr bwMode="auto">
          <a:xfrm>
            <a:off x="609600" y="1676400"/>
            <a:ext cx="2209800" cy="3581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ransition spd="med">
    <p:pull dir="ld"/>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183880" cy="1051560"/>
          </a:xfrm>
        </p:spPr>
        <p:txBody>
          <a:bodyPr>
            <a:normAutofit fontScale="90000"/>
          </a:bodyPr>
          <a:lstStyle/>
          <a:p>
            <a:pPr lvl="0" algn="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وظیفه تیم پزشکی در ساعت اول تولد</a:t>
            </a:r>
            <a:br>
              <a:rPr lang="fa-IR" dirty="0" smtClean="0">
                <a:latin typeface="Times New Roman"/>
                <a:ea typeface="Times New Roman"/>
                <a:cs typeface="B Titr"/>
              </a:rPr>
            </a:br>
            <a:r>
              <a:rPr lang="fa-IR" dirty="0" smtClean="0">
                <a:latin typeface="Times New Roman"/>
                <a:ea typeface="Times New Roman"/>
                <a:cs typeface="B Titr"/>
              </a:rPr>
              <a:t> (سزارین با بی هوشی عمومی )</a:t>
            </a:r>
            <a:r>
              <a:rPr lang="en-US" dirty="0" smtClean="0">
                <a:latin typeface="Times New Roman"/>
                <a:ea typeface="Times New Roman"/>
              </a:rPr>
              <a:t/>
            </a:r>
            <a:br>
              <a:rPr lang="en-US" dirty="0" smtClean="0">
                <a:latin typeface="Times New Roman"/>
                <a:ea typeface="Times New Roman"/>
              </a:rPr>
            </a:b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457200" y="1676400"/>
            <a:ext cx="8229600" cy="4187952"/>
          </a:xfrm>
          <a:blipFill>
            <a:blip r:embed="rId2" cstate="print">
              <a:lum bright="70000" contrast="-70000"/>
            </a:blip>
            <a:tile tx="0" ty="0" sx="100000" sy="100000" flip="none" algn="tl"/>
          </a:blipFill>
        </p:spPr>
        <p:txBody>
          <a:bodyPr>
            <a:noAutofit/>
          </a:bodyPr>
          <a:lstStyle/>
          <a:p>
            <a:pPr marL="0" lvl="0" algn="r" rtl="1">
              <a:lnSpc>
                <a:spcPct val="115000"/>
              </a:lnSpc>
              <a:spcBef>
                <a:spcPts val="0"/>
              </a:spcBef>
            </a:pPr>
            <a:r>
              <a:rPr lang="fa-IR" sz="2400" dirty="0" smtClean="0">
                <a:latin typeface="Times New Roman"/>
                <a:ea typeface="Times New Roman"/>
                <a:cs typeface="B Nazanin"/>
              </a:rPr>
              <a:t>پس از اتمام عمل جراحی، مادر و نوزاد در حالي که هر دو با لباس گرم پوشانيده شده اند به اتاق ریکاوری منتقل شوند. وجود ماما جهت مراقبت از مادر و نوزاد در اتاق ریکاوری الزامي است.</a:t>
            </a:r>
          </a:p>
          <a:p>
            <a:pPr marL="0" algn="r" rtl="1">
              <a:lnSpc>
                <a:spcPct val="115000"/>
              </a:lnSpc>
              <a:spcBef>
                <a:spcPts val="0"/>
              </a:spcBef>
            </a:pPr>
            <a:r>
              <a:rPr lang="fa-IR" sz="2400" dirty="0" smtClean="0">
                <a:latin typeface="Times New Roman"/>
                <a:ea typeface="Times New Roman"/>
                <a:cs typeface="B Nazanin"/>
              </a:rPr>
              <a:t>به محض این که مادر توانایی پاسخ گویی را پیدا کرد، حتی اگر کمی خواب آلود هم باشد، ضمن ادامه تماس پوستي، اولين</a:t>
            </a:r>
            <a:r>
              <a:rPr lang="fa-IR" sz="2400" dirty="0" smtClean="0">
                <a:solidFill>
                  <a:srgbClr val="000000"/>
                </a:solidFill>
                <a:latin typeface="Times New Roman"/>
                <a:ea typeface="Times New Roman"/>
                <a:cs typeface="B Nazanin"/>
              </a:rPr>
              <a:t> تغذيه با شير مادر</a:t>
            </a:r>
            <a:r>
              <a:rPr lang="fa-IR" sz="2400" dirty="0" smtClean="0">
                <a:latin typeface="Times New Roman"/>
                <a:ea typeface="Times New Roman"/>
                <a:cs typeface="B Nazanin"/>
              </a:rPr>
              <a:t> شروع شود.</a:t>
            </a:r>
            <a:endParaRPr lang="en-US" sz="2400" dirty="0" smtClean="0">
              <a:latin typeface="Times New Roman"/>
              <a:ea typeface="Times New Roman"/>
            </a:endParaRPr>
          </a:p>
        </p:txBody>
      </p:sp>
      <p:pic>
        <p:nvPicPr>
          <p:cNvPr id="4" name="Picture 4"/>
          <p:cNvPicPr>
            <a:picLocks noChangeAspect="1" noChangeArrowheads="1"/>
          </p:cNvPicPr>
          <p:nvPr/>
        </p:nvPicPr>
        <p:blipFill>
          <a:blip r:embed="rId3" cstate="print"/>
          <a:srcRect/>
          <a:stretch>
            <a:fillRect/>
          </a:stretch>
        </p:blipFill>
        <p:spPr bwMode="auto">
          <a:xfrm>
            <a:off x="2895600" y="3962400"/>
            <a:ext cx="2743200" cy="2380129"/>
          </a:xfrm>
          <a:prstGeom prst="rect">
            <a:avLst/>
          </a:prstGeom>
          <a:noFill/>
          <a:ln w="9525">
            <a:noFill/>
            <a:miter lim="800000"/>
            <a:headEnd/>
            <a:tailEnd/>
          </a:ln>
          <a:effectLst>
            <a:prstShdw prst="shdw13" dist="53882" dir="13500000">
              <a:schemeClr val="bg2">
                <a:alpha val="50000"/>
              </a:schemeClr>
            </a:prstShdw>
          </a:effectLst>
        </p:spPr>
      </p:pic>
    </p:spTree>
  </p:cSld>
  <p:clrMapOvr>
    <a:masterClrMapping/>
  </p:clrMapOvr>
  <p:transition spd="med">
    <p:pull dir="ld"/>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183880" cy="1051560"/>
          </a:xfrm>
        </p:spPr>
        <p:txBody>
          <a:bodyPr>
            <a:normAutofit fontScale="90000"/>
          </a:bodyPr>
          <a:lstStyle/>
          <a:p>
            <a:pPr lvl="0" algn="r" rtl="1"/>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وظیفه تیم پزشکی در ساعت اول تولد</a:t>
            </a:r>
            <a:br>
              <a:rPr lang="fa-IR" dirty="0" smtClean="0">
                <a:latin typeface="Times New Roman"/>
                <a:ea typeface="Times New Roman"/>
                <a:cs typeface="B Titr"/>
              </a:rPr>
            </a:br>
            <a:r>
              <a:rPr lang="fa-IR" dirty="0" smtClean="0">
                <a:latin typeface="Times New Roman"/>
                <a:ea typeface="Times New Roman"/>
                <a:cs typeface="B Titr"/>
              </a:rPr>
              <a:t>بخش پس از زايمان ( </a:t>
            </a:r>
            <a:r>
              <a:rPr lang="en-US" dirty="0" smtClean="0">
                <a:latin typeface="Times New Roman"/>
                <a:ea typeface="Times New Roman"/>
                <a:cs typeface="B Titr"/>
              </a:rPr>
              <a:t>(POST PARTUM</a:t>
            </a:r>
            <a:r>
              <a:rPr lang="en-US" dirty="0" smtClean="0">
                <a:latin typeface="Times New Roman"/>
                <a:ea typeface="Times New Roman"/>
              </a:rPr>
              <a:t/>
            </a:r>
            <a:br>
              <a:rPr lang="en-US" dirty="0" smtClean="0">
                <a:latin typeface="Times New Roman"/>
                <a:ea typeface="Times New Roman"/>
              </a:rPr>
            </a:b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457200" y="1676400"/>
            <a:ext cx="8229600" cy="4187952"/>
          </a:xfrm>
          <a:blipFill>
            <a:blip r:embed="rId3" cstate="print">
              <a:lum bright="70000" contrast="-70000"/>
            </a:blip>
            <a:tile tx="0" ty="0" sx="100000" sy="100000" flip="none" algn="tl"/>
          </a:blipFill>
        </p:spPr>
        <p:txBody>
          <a:bodyPr>
            <a:normAutofit/>
          </a:bodyPr>
          <a:lstStyle/>
          <a:p>
            <a:pPr marL="228600" lvl="0" algn="r" rtl="1">
              <a:lnSpc>
                <a:spcPts val="4200"/>
              </a:lnSpc>
              <a:spcBef>
                <a:spcPts val="1200"/>
              </a:spcBef>
              <a:tabLst>
                <a:tab pos="1863725" algn="l"/>
              </a:tabLst>
            </a:pPr>
            <a:r>
              <a:rPr lang="fa-IR" sz="2400" dirty="0" smtClean="0">
                <a:latin typeface="Times New Roman"/>
                <a:ea typeface="Times New Roman"/>
                <a:cs typeface="B Nazanin"/>
              </a:rPr>
              <a:t>هم اتاقي مادر و نوزاد اجرا شود.</a:t>
            </a:r>
            <a:endParaRPr lang="en-US" sz="2400" dirty="0" smtClean="0">
              <a:latin typeface="Times New Roman"/>
              <a:ea typeface="Times New Roman"/>
            </a:endParaRPr>
          </a:p>
          <a:p>
            <a:pPr marL="228600" lvl="0" algn="r" rtl="1">
              <a:lnSpc>
                <a:spcPts val="4200"/>
              </a:lnSpc>
              <a:spcBef>
                <a:spcPts val="1200"/>
              </a:spcBef>
              <a:tabLst>
                <a:tab pos="1863725" algn="l"/>
              </a:tabLst>
            </a:pPr>
            <a:r>
              <a:rPr lang="fa-IR" sz="2400" dirty="0" smtClean="0">
                <a:latin typeface="Times New Roman"/>
                <a:ea typeface="Times New Roman"/>
                <a:cs typeface="B Nazanin"/>
              </a:rPr>
              <a:t>پس از ورود به بخش پس از زايمان ضمن تداوم تماس پوستی، اگر اولين تغذيه با شير مادر در ساعت اول انجام نشده به مادر كمك نماييد تا نوزاد هر چه سريعتر با آغوز تغذيه شود. </a:t>
            </a:r>
            <a:endParaRPr lang="en-US" sz="2400" dirty="0" smtClean="0">
              <a:latin typeface="Times New Roman"/>
              <a:ea typeface="Times New Roman"/>
            </a:endParaRPr>
          </a:p>
        </p:txBody>
      </p:sp>
      <p:pic>
        <p:nvPicPr>
          <p:cNvPr id="4" name="Picture 2" descr="C:\Documents and Settings\User\Desktop\newborn\NJ_baby_newborn_photographer-5.jpg"/>
          <p:cNvPicPr>
            <a:picLocks noChangeAspect="1" noChangeArrowheads="1"/>
          </p:cNvPicPr>
          <p:nvPr/>
        </p:nvPicPr>
        <p:blipFill>
          <a:blip r:embed="rId4" cstate="print"/>
          <a:srcRect/>
          <a:stretch>
            <a:fillRect/>
          </a:stretch>
        </p:blipFill>
        <p:spPr bwMode="auto">
          <a:xfrm>
            <a:off x="3200400" y="3733800"/>
            <a:ext cx="2772664" cy="199951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pull dir="ld"/>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183880" cy="1051560"/>
          </a:xfrm>
        </p:spPr>
        <p:txBody>
          <a:bodyPr>
            <a:normAutofit fontScale="90000"/>
          </a:bodyPr>
          <a:lstStyle/>
          <a:p>
            <a:pPr lvl="0" algn="r" rtl="1"/>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وظیفه تیم پزشکی در ساعت اول تولد</a:t>
            </a:r>
            <a:br>
              <a:rPr lang="fa-IR" dirty="0" smtClean="0">
                <a:latin typeface="Times New Roman"/>
                <a:ea typeface="Times New Roman"/>
                <a:cs typeface="B Titr"/>
              </a:rPr>
            </a:br>
            <a:r>
              <a:rPr lang="fa-IR" dirty="0" smtClean="0">
                <a:latin typeface="Times New Roman"/>
                <a:ea typeface="Times New Roman"/>
                <a:cs typeface="B Titr"/>
              </a:rPr>
              <a:t>بخش پس از زايمان ( </a:t>
            </a:r>
            <a:r>
              <a:rPr lang="en-US" dirty="0" smtClean="0">
                <a:latin typeface="Times New Roman"/>
                <a:ea typeface="Times New Roman"/>
                <a:cs typeface="B Titr"/>
              </a:rPr>
              <a:t>(POST PARTUM</a:t>
            </a:r>
            <a:r>
              <a:rPr lang="en-US" dirty="0" smtClean="0">
                <a:latin typeface="Times New Roman"/>
                <a:ea typeface="Times New Roman"/>
              </a:rPr>
              <a:t/>
            </a:r>
            <a:br>
              <a:rPr lang="en-US" dirty="0" smtClean="0">
                <a:latin typeface="Times New Roman"/>
                <a:ea typeface="Times New Roman"/>
              </a:rPr>
            </a:b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457200" y="1676400"/>
            <a:ext cx="8229600" cy="4187952"/>
          </a:xfrm>
          <a:blipFill>
            <a:blip r:embed="rId2" cstate="print">
              <a:lum bright="70000" contrast="-70000"/>
            </a:blip>
            <a:tile tx="0" ty="0" sx="100000" sy="100000" flip="none" algn="tl"/>
          </a:blipFill>
        </p:spPr>
        <p:txBody>
          <a:bodyPr>
            <a:normAutofit/>
          </a:bodyPr>
          <a:lstStyle/>
          <a:p>
            <a:pPr marL="228600" lvl="0" algn="r" rtl="1">
              <a:lnSpc>
                <a:spcPts val="4500"/>
              </a:lnSpc>
              <a:spcBef>
                <a:spcPts val="1800"/>
              </a:spcBef>
              <a:tabLst>
                <a:tab pos="1863725" algn="l"/>
              </a:tabLst>
            </a:pPr>
            <a:r>
              <a:rPr lang="fa-IR" dirty="0" smtClean="0">
                <a:latin typeface="Times New Roman"/>
                <a:ea typeface="Times New Roman"/>
                <a:cs typeface="B Nazanin"/>
              </a:rPr>
              <a:t>حمایت های بیشتر براي در آغوش گرفتن و به پستان گذاشتن نوزاد باید برای مادرانی که مسكن نارکوتیک گرفته اند یا سزارین شده اند و يا اولین تماسشان با نوزاد به تعویق افتاده، ارائه شود.</a:t>
            </a:r>
            <a:endParaRPr lang="en-US" dirty="0" smtClean="0">
              <a:latin typeface="Times New Roman"/>
              <a:ea typeface="Times New Roman"/>
            </a:endParaRPr>
          </a:p>
          <a:p>
            <a:pPr marL="228600" lvl="0" algn="r" rtl="1">
              <a:lnSpc>
                <a:spcPts val="4500"/>
              </a:lnSpc>
              <a:spcBef>
                <a:spcPts val="1800"/>
              </a:spcBef>
              <a:tabLst>
                <a:tab pos="1863725" algn="l"/>
              </a:tabLst>
            </a:pPr>
            <a:r>
              <a:rPr lang="fa-IR" dirty="0" smtClean="0">
                <a:latin typeface="Times New Roman"/>
                <a:ea typeface="Times New Roman"/>
                <a:cs typeface="B Nazanin"/>
              </a:rPr>
              <a:t>تسهيلات لازم جهت ملاقات پدر و حضور همراه مادر در بخش فراهم شود.</a:t>
            </a:r>
            <a:endParaRPr lang="en-US" dirty="0" smtClean="0">
              <a:latin typeface="Times New Roman"/>
              <a:ea typeface="Times New Roman"/>
            </a:endParaRPr>
          </a:p>
        </p:txBody>
      </p:sp>
    </p:spTree>
  </p:cSld>
  <p:clrMapOvr>
    <a:masterClrMapping/>
  </p:clrMapOvr>
  <p:transition spd="med">
    <p:pull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533400" y="228600"/>
          <a:ext cx="83058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split/>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Documents and Settings\User\Desktop\newborn\NewbornPhotographer-February2012-5.jpg"/>
          <p:cNvPicPr>
            <a:picLocks noChangeAspect="1" noChangeArrowheads="1"/>
          </p:cNvPicPr>
          <p:nvPr/>
        </p:nvPicPr>
        <p:blipFill>
          <a:blip r:embed="rId2" cstate="print"/>
          <a:srcRect/>
          <a:stretch>
            <a:fillRect/>
          </a:stretch>
        </p:blipFill>
        <p:spPr bwMode="auto">
          <a:xfrm>
            <a:off x="1371600" y="674915"/>
            <a:ext cx="6324595" cy="4963885"/>
          </a:xfrm>
          <a:prstGeom prst="roundRect">
            <a:avLst>
              <a:gd name="adj" fmla="val 4167"/>
            </a:avLst>
          </a:prstGeom>
          <a:solidFill>
            <a:srgbClr val="FFFFFF"/>
          </a:solidFill>
          <a:ln w="76200" cap="sq">
            <a:solidFill>
              <a:srgbClr val="EAEAEA"/>
            </a:solidFill>
            <a:miter lim="800000"/>
          </a:ln>
          <a:effectLst>
            <a:glow rad="228600">
              <a:schemeClr val="accent1">
                <a:satMod val="175000"/>
                <a:alpha val="40000"/>
              </a:schemeClr>
            </a:glow>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spd="med">
    <p:newsflash/>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1371600" y="152400"/>
            <a:ext cx="7391400" cy="1143000"/>
          </a:xfrm>
        </p:spPr>
        <p:txBody>
          <a:bodyPr/>
          <a:lstStyle/>
          <a:p>
            <a:r>
              <a:rPr lang="en-US" sz="3200" smtClean="0"/>
              <a:t>A Baby's 9 Instinctive Stages the breast in the first hour of life</a:t>
            </a:r>
          </a:p>
        </p:txBody>
      </p:sp>
      <p:graphicFrame>
        <p:nvGraphicFramePr>
          <p:cNvPr id="7" name="Content Placeholder 6"/>
          <p:cNvGraphicFramePr>
            <a:graphicFrameLocks noGrp="1"/>
          </p:cNvGraphicFramePr>
          <p:nvPr>
            <p:ph idx="1"/>
          </p:nvPr>
        </p:nvGraphicFramePr>
        <p:xfrm>
          <a:off x="381000"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7044" name="Text Box 4"/>
          <p:cNvSpPr txBox="1">
            <a:spLocks noChangeArrowheads="1"/>
          </p:cNvSpPr>
          <p:nvPr/>
        </p:nvSpPr>
        <p:spPr bwMode="auto">
          <a:xfrm>
            <a:off x="685800" y="6019800"/>
            <a:ext cx="7772400" cy="862013"/>
          </a:xfrm>
          <a:prstGeom prst="rect">
            <a:avLst/>
          </a:prstGeom>
          <a:noFill/>
          <a:ln w="9525">
            <a:noFill/>
            <a:miter lim="800000"/>
            <a:headEnd/>
            <a:tailEnd/>
          </a:ln>
        </p:spPr>
        <p:txBody>
          <a:bodyPr>
            <a:spAutoFit/>
          </a:bodyPr>
          <a:lstStyle/>
          <a:p>
            <a:pPr rtl="1" fontAlgn="base">
              <a:spcBef>
                <a:spcPct val="0"/>
              </a:spcBef>
              <a:spcAft>
                <a:spcPct val="0"/>
              </a:spcAft>
            </a:pPr>
            <a:endParaRPr lang="en-US" sz="1000">
              <a:solidFill>
                <a:srgbClr val="FFFFFF"/>
              </a:solidFill>
            </a:endParaRPr>
          </a:p>
          <a:p>
            <a:pPr rtl="1" fontAlgn="base">
              <a:spcBef>
                <a:spcPct val="0"/>
              </a:spcBef>
              <a:spcAft>
                <a:spcPct val="0"/>
              </a:spcAft>
            </a:pPr>
            <a:r>
              <a:rPr lang="en-US" sz="1000">
                <a:solidFill>
                  <a:srgbClr val="FFFFFF"/>
                </a:solidFill>
              </a:rPr>
              <a:t>Karin Cadwell, Cynthia Turner –Maffei, Barbara O Connor, Anna Cadwell Blair Lois D.W.Arnold, Elyse M.Blair, Maternal and infant Assessment for Breastfeeding and Human Lactation  2006</a:t>
            </a:r>
          </a:p>
          <a:p>
            <a:pPr rtl="1" fontAlgn="base">
              <a:spcBef>
                <a:spcPct val="0"/>
              </a:spcBef>
              <a:spcAft>
                <a:spcPct val="0"/>
              </a:spcAft>
            </a:pPr>
            <a:r>
              <a:rPr lang="en-US" sz="1000">
                <a:solidFill>
                  <a:srgbClr val="FFFFFF"/>
                </a:solidFill>
              </a:rPr>
              <a:t>Widstrom and colleages 1993 </a:t>
            </a:r>
          </a:p>
          <a:p>
            <a:pPr rtl="1" fontAlgn="base">
              <a:spcBef>
                <a:spcPct val="0"/>
              </a:spcBef>
              <a:spcAft>
                <a:spcPct val="0"/>
              </a:spcAft>
            </a:pPr>
            <a:endParaRPr lang="en-US" sz="1000">
              <a:solidFill>
                <a:srgbClr val="FFFFFF"/>
              </a:solidFill>
            </a:endParaRPr>
          </a:p>
        </p:txBody>
      </p:sp>
    </p:spTree>
  </p:cSld>
  <p:clrMapOvr>
    <a:masterClrMapping/>
  </p:clrMapOvr>
  <p:transition>
    <p:split orient="vert"/>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5122" name="Picture 3" descr="besmellah8"/>
          <p:cNvPicPr>
            <a:picLocks noChangeAspect="1" noChangeArrowheads="1"/>
          </p:cNvPicPr>
          <p:nvPr/>
        </p:nvPicPr>
        <p:blipFill>
          <a:blip r:embed="rId2" cstate="print"/>
          <a:srcRect/>
          <a:stretch>
            <a:fillRect/>
          </a:stretch>
        </p:blipFill>
        <p:spPr bwMode="auto">
          <a:xfrm>
            <a:off x="1447800" y="1143000"/>
            <a:ext cx="6621463" cy="492929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3000" b="1" dirty="0" smtClean="0">
                <a:cs typeface="B Titr" pitchFamily="2" charset="-78"/>
              </a:rPr>
              <a:t>مزایای شروع به موقع تغذیه با شیر مادر برای مادر و نوزاد </a:t>
            </a:r>
            <a:endParaRPr lang="en-US" sz="3000" dirty="0">
              <a:cs typeface="B Titr" pitchFamily="2" charset="-78"/>
            </a:endParaRPr>
          </a:p>
        </p:txBody>
      </p:sp>
      <p:sp>
        <p:nvSpPr>
          <p:cNvPr id="5" name="Content Placeholder 4"/>
          <p:cNvSpPr>
            <a:spLocks noGrp="1"/>
          </p:cNvSpPr>
          <p:nvPr>
            <p:ph idx="1"/>
          </p:nvPr>
        </p:nvSpPr>
        <p:spPr>
          <a:xfrm>
            <a:off x="457200" y="1600200"/>
            <a:ext cx="8077200" cy="4530725"/>
          </a:xfrm>
        </p:spPr>
        <p:txBody>
          <a:bodyPr/>
          <a:lstStyle/>
          <a:p>
            <a:pPr algn="r" rtl="1">
              <a:lnSpc>
                <a:spcPts val="4000"/>
              </a:lnSpc>
              <a:buBlip>
                <a:blip r:embed="rId3"/>
              </a:buBlip>
            </a:pPr>
            <a:r>
              <a:rPr lang="fa-IR" sz="2400" dirty="0" smtClean="0">
                <a:cs typeface="B Nazanin" pitchFamily="2" charset="-78"/>
              </a:rPr>
              <a:t> تماس پوست با پوست مادر و نوزاد بلافاصله بعد از تولد و شروع تغذيه با شير مادر گرچه مرتبط هستند، اما هركدام به طور مستقل از اهميت خاصي برخوردارند. </a:t>
            </a:r>
          </a:p>
          <a:p>
            <a:pPr algn="r" rtl="1">
              <a:lnSpc>
                <a:spcPts val="4000"/>
              </a:lnSpc>
              <a:buBlip>
                <a:blip r:embed="rId3"/>
              </a:buBlip>
            </a:pPr>
            <a:r>
              <a:rPr lang="fa-IR" sz="2400" dirty="0" smtClean="0">
                <a:cs typeface="B Nazanin" pitchFamily="2" charset="-78"/>
              </a:rPr>
              <a:t>حتي اگر مادر قصد شيردهي ندارد، مادر و نوزاد بايد از اين تماس اوليه بهره مند شوند. </a:t>
            </a:r>
          </a:p>
          <a:p>
            <a:pPr algn="r" rtl="1">
              <a:lnSpc>
                <a:spcPts val="4000"/>
              </a:lnSpc>
              <a:buBlip>
                <a:blip r:embed="rId3"/>
              </a:buBlip>
            </a:pPr>
            <a:r>
              <a:rPr lang="fa-IR" sz="2400" dirty="0" smtClean="0">
                <a:cs typeface="B Nazanin" pitchFamily="2" charset="-78"/>
              </a:rPr>
              <a:t>مادر و نوزاد پس از تولد نبايد از هم جدا شوند و مطلوب است كه به طور مداوم همراه هم باشند و نوزاد مجاز باشد كه به محض آمادگي، پستان مادر را بگيرد (مگر به دلايل پزشكي غيرقابل اجتناب).</a:t>
            </a:r>
          </a:p>
          <a:p>
            <a:pPr algn="r" rtl="1">
              <a:lnSpc>
                <a:spcPts val="4000"/>
              </a:lnSpc>
              <a:buBlip>
                <a:blip r:embed="rId3"/>
              </a:buBlip>
            </a:pPr>
            <a:r>
              <a:rPr lang="fa-IR" sz="2400" dirty="0" smtClean="0">
                <a:cs typeface="B Nazanin" pitchFamily="2" charset="-78"/>
              </a:rPr>
              <a:t> برقراری تماس پوستی مادر و نوزاد به شروع موفق تغذیه انحصاری با شیر مادر کمک می کند.</a:t>
            </a:r>
            <a:endParaRPr lang="en-US" sz="2400" dirty="0" smtClean="0">
              <a:cs typeface="B Nazanin" pitchFamily="2" charset="-78"/>
            </a:endParaRPr>
          </a:p>
        </p:txBody>
      </p:sp>
    </p:spTree>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3000" b="1" dirty="0" smtClean="0">
                <a:cs typeface="B Titr" pitchFamily="2" charset="-78"/>
              </a:rPr>
              <a:t>مزایای شروع به موقع تغذیه با شیر مادر برای مادر و نوزاد </a:t>
            </a:r>
            <a:endParaRPr lang="en-US" sz="3000" dirty="0">
              <a:cs typeface="B Titr" pitchFamily="2" charset="-78"/>
            </a:endParaRPr>
          </a:p>
        </p:txBody>
      </p:sp>
      <p:sp>
        <p:nvSpPr>
          <p:cNvPr id="5" name="Content Placeholder 4"/>
          <p:cNvSpPr>
            <a:spLocks noGrp="1"/>
          </p:cNvSpPr>
          <p:nvPr>
            <p:ph idx="1"/>
          </p:nvPr>
        </p:nvSpPr>
        <p:spPr>
          <a:xfrm>
            <a:off x="457200" y="1600200"/>
            <a:ext cx="8077200" cy="4530725"/>
          </a:xfrm>
        </p:spPr>
        <p:txBody>
          <a:bodyPr/>
          <a:lstStyle/>
          <a:p>
            <a:pPr algn="r" rtl="1">
              <a:lnSpc>
                <a:spcPts val="4000"/>
              </a:lnSpc>
              <a:spcBef>
                <a:spcPts val="1200"/>
              </a:spcBef>
              <a:buBlip>
                <a:blip r:embed="rId3"/>
              </a:buBlip>
            </a:pPr>
            <a:r>
              <a:rPr lang="fa-IR" dirty="0" smtClean="0">
                <a:cs typeface="B Nazanin" pitchFamily="2" charset="-78"/>
              </a:rPr>
              <a:t>افزايش قابل توجه ميزان تغذيه با شير مادر و مدت شيردهي</a:t>
            </a:r>
          </a:p>
          <a:p>
            <a:pPr algn="r" rtl="1">
              <a:lnSpc>
                <a:spcPts val="4000"/>
              </a:lnSpc>
              <a:spcBef>
                <a:spcPts val="1200"/>
              </a:spcBef>
              <a:buBlip>
                <a:blip r:embed="rId3"/>
              </a:buBlip>
            </a:pPr>
            <a:r>
              <a:rPr lang="fa-IR" dirty="0" smtClean="0">
                <a:cs typeface="B Nazanin" pitchFamily="2" charset="-78"/>
              </a:rPr>
              <a:t>آرام کردن مادر و شيرخوار </a:t>
            </a:r>
          </a:p>
          <a:p>
            <a:pPr algn="r" rtl="1">
              <a:lnSpc>
                <a:spcPts val="4000"/>
              </a:lnSpc>
              <a:spcBef>
                <a:spcPts val="1200"/>
              </a:spcBef>
              <a:buBlip>
                <a:blip r:embed="rId3"/>
              </a:buBlip>
            </a:pPr>
            <a:r>
              <a:rPr lang="fa-IR" dirty="0" smtClean="0">
                <a:cs typeface="B Nazanin" pitchFamily="2" charset="-78"/>
              </a:rPr>
              <a:t>ثبات ضربان قلب و تنفس شيرخوار</a:t>
            </a:r>
          </a:p>
          <a:p>
            <a:pPr algn="r" rtl="1">
              <a:lnSpc>
                <a:spcPts val="4000"/>
              </a:lnSpc>
              <a:spcBef>
                <a:spcPts val="1200"/>
              </a:spcBef>
              <a:buBlip>
                <a:blip r:embed="rId3"/>
              </a:buBlip>
            </a:pPr>
            <a:r>
              <a:rPr lang="fa-IR" dirty="0" smtClean="0">
                <a:cs typeface="B Nazanin" pitchFamily="2" charset="-78"/>
              </a:rPr>
              <a:t>گرم نگه داشتن نوزاد</a:t>
            </a:r>
          </a:p>
          <a:p>
            <a:pPr algn="r" rtl="1">
              <a:lnSpc>
                <a:spcPts val="4000"/>
              </a:lnSpc>
              <a:spcBef>
                <a:spcPts val="1200"/>
              </a:spcBef>
              <a:buBlip>
                <a:blip r:embed="rId3"/>
              </a:buBlip>
            </a:pPr>
            <a:r>
              <a:rPr lang="fa-IR" dirty="0" smtClean="0">
                <a:cs typeface="B Nazanin" pitchFamily="2" charset="-78"/>
              </a:rPr>
              <a:t>دماي زير بغلي و پوستي بالاتر</a:t>
            </a:r>
          </a:p>
          <a:p>
            <a:pPr algn="r" rtl="1">
              <a:lnSpc>
                <a:spcPts val="4000"/>
              </a:lnSpc>
              <a:spcBef>
                <a:spcPts val="1200"/>
              </a:spcBef>
              <a:buBlip>
                <a:blip r:embed="rId3"/>
              </a:buBlip>
            </a:pPr>
            <a:r>
              <a:rPr lang="fa-IR" dirty="0" smtClean="0">
                <a:cs typeface="B Nazanin" pitchFamily="2" charset="-78"/>
              </a:rPr>
              <a:t>تطابق متابوليكي و ثبات قند خون </a:t>
            </a:r>
          </a:p>
          <a:p>
            <a:pPr algn="r" rtl="1">
              <a:lnSpc>
                <a:spcPts val="4000"/>
              </a:lnSpc>
              <a:spcBef>
                <a:spcPts val="1200"/>
              </a:spcBef>
              <a:buBlip>
                <a:blip r:embed="rId3"/>
              </a:buBlip>
            </a:pPr>
            <a:r>
              <a:rPr lang="fa-IR" dirty="0" smtClean="0">
                <a:cs typeface="B Nazanin" pitchFamily="2" charset="-78"/>
              </a:rPr>
              <a:t>اصلاح سريع تر اسيديته خون  </a:t>
            </a:r>
            <a:endParaRPr lang="en-US" dirty="0" smtClean="0">
              <a:cs typeface="B Nazanin" pitchFamily="2" charset="-78"/>
            </a:endParaRPr>
          </a:p>
        </p:txBody>
      </p:sp>
      <p:pic>
        <p:nvPicPr>
          <p:cNvPr id="4" name="Picture 2"/>
          <p:cNvPicPr>
            <a:picLocks noChangeAspect="1" noChangeArrowheads="1"/>
          </p:cNvPicPr>
          <p:nvPr/>
        </p:nvPicPr>
        <p:blipFill>
          <a:blip r:embed="rId4" cstate="print"/>
          <a:srcRect b="25490"/>
          <a:stretch>
            <a:fillRect/>
          </a:stretch>
        </p:blipFill>
        <p:spPr bwMode="auto">
          <a:xfrm>
            <a:off x="762000" y="2667000"/>
            <a:ext cx="2808584" cy="3352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3000" b="1" dirty="0" smtClean="0">
                <a:cs typeface="B Titr" pitchFamily="2" charset="-78"/>
              </a:rPr>
              <a:t>مزایای شروع به موقع تغذیه با شیر مادر برای مادر و نوزاد </a:t>
            </a:r>
            <a:endParaRPr lang="en-US" sz="3000" dirty="0">
              <a:cs typeface="B Titr" pitchFamily="2" charset="-78"/>
            </a:endParaRPr>
          </a:p>
        </p:txBody>
      </p:sp>
      <p:sp>
        <p:nvSpPr>
          <p:cNvPr id="5" name="Content Placeholder 4"/>
          <p:cNvSpPr>
            <a:spLocks noGrp="1"/>
          </p:cNvSpPr>
          <p:nvPr>
            <p:ph idx="1"/>
          </p:nvPr>
        </p:nvSpPr>
        <p:spPr>
          <a:xfrm>
            <a:off x="457200" y="1600200"/>
            <a:ext cx="8077200" cy="4530725"/>
          </a:xfrm>
        </p:spPr>
        <p:txBody>
          <a:bodyPr/>
          <a:lstStyle/>
          <a:p>
            <a:pPr algn="r" rtl="1">
              <a:lnSpc>
                <a:spcPts val="4000"/>
              </a:lnSpc>
              <a:buBlip>
                <a:blip r:embed="rId3"/>
              </a:buBlip>
            </a:pPr>
            <a:r>
              <a:rPr lang="fa-IR" sz="2400" dirty="0" smtClean="0">
                <a:cs typeface="B Nazanin" pitchFamily="2" charset="-78"/>
              </a:rPr>
              <a:t>در مطالعه اي 38 نوزاد بلافاصله پس از تولد در تماس پوستي با مادر به مدت حداقل 1 ساعت قرار گرفتند        24% پس از 49 دقيقه قادر به مكيدن صحيح پستان بودند. </a:t>
            </a:r>
          </a:p>
          <a:p>
            <a:pPr algn="r" rtl="1">
              <a:lnSpc>
                <a:spcPts val="4000"/>
              </a:lnSpc>
              <a:buBlip>
                <a:blip r:embed="rId3"/>
              </a:buBlip>
            </a:pPr>
            <a:r>
              <a:rPr lang="fa-IR" sz="2400" dirty="0" smtClean="0">
                <a:cs typeface="B Nazanin" pitchFamily="2" charset="-78"/>
              </a:rPr>
              <a:t>در گروه ديگري از نوزادان كه تماس با مادر را بلافاصله پس از تولد شروع كردند اما پس از 20 دقيقه جدا شدند و 20 دقيقه بعد نزد مادر برگشتند    ،   7% به طور مؤثر پستان مادر را مكيدند. </a:t>
            </a:r>
          </a:p>
          <a:p>
            <a:pPr algn="r" rtl="1">
              <a:lnSpc>
                <a:spcPts val="4000"/>
              </a:lnSpc>
              <a:buBlip>
                <a:blip r:embed="rId3"/>
              </a:buBlip>
            </a:pPr>
            <a:r>
              <a:rPr lang="fa-IR" sz="2400" u="sng" dirty="0" smtClean="0">
                <a:cs typeface="B Nazanin" pitchFamily="2" charset="-78"/>
              </a:rPr>
              <a:t>متاآناليز مطالعات انجام شده</a:t>
            </a:r>
            <a:r>
              <a:rPr lang="fa-IR" sz="2400" dirty="0" smtClean="0">
                <a:cs typeface="B Nazanin" pitchFamily="2" charset="-78"/>
              </a:rPr>
              <a:t>: تماس اوليه مادر و نوزاد       افزايش ميزان تغذيه با شير مادر در 3-2 ماهگي.</a:t>
            </a:r>
            <a:endParaRPr lang="en-US" sz="2400" dirty="0" smtClean="0">
              <a:cs typeface="B Nazanin" pitchFamily="2" charset="-78"/>
            </a:endParaRPr>
          </a:p>
          <a:p>
            <a:pPr algn="r" rtl="1">
              <a:lnSpc>
                <a:spcPts val="4000"/>
              </a:lnSpc>
              <a:buBlip>
                <a:blip r:embed="rId3"/>
              </a:buBlip>
            </a:pPr>
            <a:endParaRPr lang="fa-IR" sz="2400" dirty="0" smtClean="0">
              <a:cs typeface="B Nazanin" pitchFamily="2" charset="-78"/>
            </a:endParaRPr>
          </a:p>
          <a:p>
            <a:pPr algn="r" rtl="1">
              <a:lnSpc>
                <a:spcPts val="4000"/>
              </a:lnSpc>
              <a:buBlip>
                <a:blip r:embed="rId3"/>
              </a:buBlip>
            </a:pPr>
            <a:endParaRPr lang="fa-IR" sz="2400" dirty="0" smtClean="0">
              <a:cs typeface="B Nazanin" pitchFamily="2" charset="-78"/>
            </a:endParaRPr>
          </a:p>
          <a:p>
            <a:pPr algn="r" rtl="1">
              <a:lnSpc>
                <a:spcPts val="4000"/>
              </a:lnSpc>
              <a:buBlip>
                <a:blip r:embed="rId3"/>
              </a:buBlip>
            </a:pPr>
            <a:endParaRPr lang="en-US" sz="2400" dirty="0" smtClean="0">
              <a:cs typeface="B Nazanin" pitchFamily="2" charset="-78"/>
            </a:endParaRPr>
          </a:p>
          <a:p>
            <a:pPr algn="r" rtl="1">
              <a:lnSpc>
                <a:spcPts val="4000"/>
              </a:lnSpc>
              <a:buBlip>
                <a:blip r:embed="rId3"/>
              </a:buBlip>
            </a:pPr>
            <a:endParaRPr lang="fa-IR" sz="2400" dirty="0" smtClean="0">
              <a:cs typeface="B Nazanin" pitchFamily="2" charset="-78"/>
            </a:endParaRPr>
          </a:p>
        </p:txBody>
      </p:sp>
      <p:cxnSp>
        <p:nvCxnSpPr>
          <p:cNvPr id="8" name="Straight Arrow Connector 7"/>
          <p:cNvCxnSpPr/>
          <p:nvPr/>
        </p:nvCxnSpPr>
        <p:spPr bwMode="auto">
          <a:xfrm rot="10800000">
            <a:off x="5029200" y="2438400"/>
            <a:ext cx="381000" cy="1588"/>
          </a:xfrm>
          <a:prstGeom prst="straightConnector1">
            <a:avLst/>
          </a:prstGeom>
          <a:ln>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9" name="Straight Arrow Connector 8"/>
          <p:cNvCxnSpPr/>
          <p:nvPr/>
        </p:nvCxnSpPr>
        <p:spPr bwMode="auto">
          <a:xfrm rot="10800000">
            <a:off x="1905001" y="4038600"/>
            <a:ext cx="381000" cy="1588"/>
          </a:xfrm>
          <a:prstGeom prst="straightConnector1">
            <a:avLst/>
          </a:prstGeom>
          <a:ln>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10" name="Straight Arrow Connector 9"/>
          <p:cNvCxnSpPr/>
          <p:nvPr/>
        </p:nvCxnSpPr>
        <p:spPr bwMode="auto">
          <a:xfrm rot="10800000">
            <a:off x="2819400" y="5105400"/>
            <a:ext cx="381000" cy="1588"/>
          </a:xfrm>
          <a:prstGeom prst="straightConnector1">
            <a:avLst/>
          </a:prstGeom>
          <a:ln>
            <a:headEnd type="none" w="sm" len="sm"/>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ransition spd="med">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7813"/>
            <a:ext cx="8305800" cy="1139825"/>
          </a:xfrm>
        </p:spPr>
        <p:txBody>
          <a:bodyPr/>
          <a:lstStyle/>
          <a:p>
            <a:pPr algn="r" rtl="1"/>
            <a:r>
              <a:rPr lang="fa-IR" sz="3000" b="1" dirty="0" smtClean="0">
                <a:cs typeface="B Titr" pitchFamily="2" charset="-78"/>
              </a:rPr>
              <a:t>مزایای شروع به موقع تغذیه با شیر مادر برای مادر و نوزاد </a:t>
            </a:r>
            <a:endParaRPr lang="en-US" sz="3000" dirty="0">
              <a:cs typeface="B Titr" pitchFamily="2" charset="-78"/>
            </a:endParaRPr>
          </a:p>
        </p:txBody>
      </p:sp>
      <p:sp>
        <p:nvSpPr>
          <p:cNvPr id="5" name="Content Placeholder 4"/>
          <p:cNvSpPr>
            <a:spLocks noGrp="1"/>
          </p:cNvSpPr>
          <p:nvPr>
            <p:ph idx="1"/>
          </p:nvPr>
        </p:nvSpPr>
        <p:spPr>
          <a:xfrm>
            <a:off x="533400" y="1447800"/>
            <a:ext cx="7848600" cy="4530725"/>
          </a:xfrm>
        </p:spPr>
        <p:txBody>
          <a:bodyPr/>
          <a:lstStyle/>
          <a:p>
            <a:pPr algn="r" rtl="1">
              <a:lnSpc>
                <a:spcPts val="4000"/>
              </a:lnSpc>
              <a:buBlip>
                <a:blip r:embed="rId3"/>
              </a:buBlip>
            </a:pPr>
            <a:r>
              <a:rPr lang="fa-IR" sz="2400" dirty="0" smtClean="0">
                <a:cs typeface="B Nazanin" pitchFamily="2" charset="-78"/>
              </a:rPr>
              <a:t>آغوز (کلستروم) برای نوزاد بسیار مغذی است. </a:t>
            </a:r>
          </a:p>
          <a:p>
            <a:pPr lvl="1" algn="r" rtl="1">
              <a:lnSpc>
                <a:spcPts val="4000"/>
              </a:lnSpc>
              <a:buBlip>
                <a:blip r:embed="rId3"/>
              </a:buBlip>
            </a:pPr>
            <a:r>
              <a:rPr lang="fa-IR" sz="2200" dirty="0" smtClean="0">
                <a:cs typeface="B Nazanin" pitchFamily="2" charset="-78"/>
              </a:rPr>
              <a:t>نیاز نوزاد در این هنگام خیلی کم است.</a:t>
            </a:r>
          </a:p>
          <a:p>
            <a:pPr lvl="1" algn="r" rtl="1">
              <a:lnSpc>
                <a:spcPts val="4000"/>
              </a:lnSpc>
              <a:buBlip>
                <a:blip r:embed="rId3"/>
              </a:buBlip>
            </a:pPr>
            <a:r>
              <a:rPr lang="fa-IR" sz="2200" dirty="0" smtClean="0">
                <a:cs typeface="B Nazanin" pitchFamily="2" charset="-78"/>
              </a:rPr>
              <a:t>سرشار از عوامل ايمني بخش است (اولین واکسن)، نوزاد را در برابر بسياري از بيماري ها حفاظت كرده و به تنظيم سيستم ايمني كمك مي كند. </a:t>
            </a:r>
          </a:p>
          <a:p>
            <a:pPr lvl="1" algn="r" rtl="1">
              <a:lnSpc>
                <a:spcPts val="4000"/>
              </a:lnSpc>
              <a:buBlip>
                <a:blip r:embed="rId3"/>
              </a:buBlip>
            </a:pPr>
            <a:r>
              <a:rPr lang="fa-IR" sz="2200" dirty="0" smtClean="0">
                <a:cs typeface="B Nazanin" pitchFamily="2" charset="-78"/>
              </a:rPr>
              <a:t>حاوي فاكتورهاي رشد است كه به تكامل و عملكرد مؤثر روده کمک کرده و ورود ميكروارگانيسم ها و آلرژن ها را به بدن نوزاد مشكل مي سازد.</a:t>
            </a:r>
          </a:p>
          <a:p>
            <a:pPr lvl="1" algn="r" rtl="1">
              <a:lnSpc>
                <a:spcPts val="4000"/>
              </a:lnSpc>
              <a:buBlip>
                <a:blip r:embed="rId3"/>
              </a:buBlip>
            </a:pPr>
            <a:r>
              <a:rPr lang="fa-IR" sz="2200" dirty="0" smtClean="0">
                <a:cs typeface="B Nazanin" pitchFamily="2" charset="-78"/>
              </a:rPr>
              <a:t>سرشار از ويتامين </a:t>
            </a:r>
            <a:r>
              <a:rPr lang="en-US" sz="1800" dirty="0" smtClean="0">
                <a:cs typeface="B Nazanin" pitchFamily="2" charset="-78"/>
              </a:rPr>
              <a:t>A</a:t>
            </a:r>
            <a:r>
              <a:rPr lang="fa-IR" sz="2200" dirty="0" smtClean="0">
                <a:cs typeface="B Nazanin" pitchFamily="2" charset="-78"/>
              </a:rPr>
              <a:t>         حفاظت از چشم و كاهش عفونت  </a:t>
            </a:r>
          </a:p>
          <a:p>
            <a:pPr lvl="1" algn="r" rtl="1">
              <a:lnSpc>
                <a:spcPts val="4000"/>
              </a:lnSpc>
              <a:buBlip>
                <a:blip r:embed="rId3"/>
              </a:buBlip>
            </a:pPr>
            <a:r>
              <a:rPr lang="fa-IR" sz="2200" dirty="0" smtClean="0">
                <a:cs typeface="B Nazanin" pitchFamily="2" charset="-78"/>
              </a:rPr>
              <a:t>تحریک عمل دفع         پیش گیری از زردي نوزاد</a:t>
            </a:r>
            <a:endParaRPr lang="fa-IR" sz="2000" dirty="0" smtClean="0">
              <a:cs typeface="B Nazanin" pitchFamily="2" charset="-78"/>
            </a:endParaRPr>
          </a:p>
          <a:p>
            <a:pPr algn="r" rtl="1"/>
            <a:endParaRPr lang="en-US" sz="2400" dirty="0" smtClean="0">
              <a:cs typeface="B Nazanin" pitchFamily="2" charset="-78"/>
            </a:endParaRPr>
          </a:p>
          <a:p>
            <a:pPr algn="r" rtl="1">
              <a:lnSpc>
                <a:spcPts val="4000"/>
              </a:lnSpc>
              <a:buBlip>
                <a:blip r:embed="rId3"/>
              </a:buBlip>
            </a:pPr>
            <a:endParaRPr lang="fa-IR" sz="2400" dirty="0" smtClean="0">
              <a:cs typeface="B Nazanin" pitchFamily="2" charset="-78"/>
            </a:endParaRPr>
          </a:p>
        </p:txBody>
      </p:sp>
      <p:cxnSp>
        <p:nvCxnSpPr>
          <p:cNvPr id="9" name="Straight Arrow Connector 8"/>
          <p:cNvCxnSpPr/>
          <p:nvPr/>
        </p:nvCxnSpPr>
        <p:spPr bwMode="auto">
          <a:xfrm rot="10800000">
            <a:off x="5334000" y="5105400"/>
            <a:ext cx="381000" cy="1588"/>
          </a:xfrm>
          <a:prstGeom prst="straightConnector1">
            <a:avLst/>
          </a:prstGeom>
          <a:ln>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10" name="Straight Arrow Connector 9"/>
          <p:cNvCxnSpPr/>
          <p:nvPr/>
        </p:nvCxnSpPr>
        <p:spPr bwMode="auto">
          <a:xfrm rot="10800000">
            <a:off x="5562600" y="5715000"/>
            <a:ext cx="381000" cy="1588"/>
          </a:xfrm>
          <a:prstGeom prst="straightConnector1">
            <a:avLst/>
          </a:prstGeom>
          <a:ln>
            <a:headEnd type="none" w="sm" len="sm"/>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ransition spd="med">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3000" b="1" dirty="0" smtClean="0">
                <a:cs typeface="B Titr" pitchFamily="2" charset="-78"/>
              </a:rPr>
              <a:t>مزایای شروع به موقع تغذیه با شیر مادر برای مادر و نوزاد </a:t>
            </a:r>
            <a:endParaRPr lang="en-US" sz="3000" dirty="0">
              <a:cs typeface="B Titr" pitchFamily="2" charset="-78"/>
            </a:endParaRPr>
          </a:p>
        </p:txBody>
      </p:sp>
      <p:sp>
        <p:nvSpPr>
          <p:cNvPr id="5" name="Content Placeholder 4"/>
          <p:cNvSpPr>
            <a:spLocks noGrp="1"/>
          </p:cNvSpPr>
          <p:nvPr>
            <p:ph idx="1"/>
          </p:nvPr>
        </p:nvSpPr>
        <p:spPr>
          <a:xfrm>
            <a:off x="3124200" y="1600200"/>
            <a:ext cx="5410200" cy="4530725"/>
          </a:xfrm>
        </p:spPr>
        <p:txBody>
          <a:bodyPr/>
          <a:lstStyle/>
          <a:p>
            <a:pPr algn="r" rtl="1">
              <a:lnSpc>
                <a:spcPts val="4000"/>
              </a:lnSpc>
              <a:buBlip>
                <a:blip r:embed="rId3"/>
              </a:buBlip>
            </a:pPr>
            <a:r>
              <a:rPr lang="fa-IR" sz="2400" dirty="0" smtClean="0">
                <a:cs typeface="B Nazanin" pitchFamily="2" charset="-78"/>
              </a:rPr>
              <a:t>به تولید شیر کافی برای تغذیه بعدی و پیش گیری از بروز هیپوگلیسمی کمک می کند.</a:t>
            </a:r>
            <a:endParaRPr lang="en-US" sz="2400" dirty="0" smtClean="0">
              <a:cs typeface="B Nazanin" pitchFamily="2" charset="-78"/>
            </a:endParaRPr>
          </a:p>
          <a:p>
            <a:pPr lvl="0" algn="r" rtl="1">
              <a:lnSpc>
                <a:spcPts val="4000"/>
              </a:lnSpc>
              <a:buBlip>
                <a:blip r:embed="rId3"/>
              </a:buBlip>
            </a:pPr>
            <a:r>
              <a:rPr lang="fa-IR" sz="2400" dirty="0" smtClean="0">
                <a:cs typeface="B Nazanin" pitchFamily="2" charset="-78"/>
              </a:rPr>
              <a:t>رفلکس مکیدن نوزاد را که در ساعت اول بسیار قوی است، برای گرفتن صحیح پستان به کار می اندازد. </a:t>
            </a:r>
          </a:p>
          <a:p>
            <a:pPr lvl="0" algn="r" rtl="1">
              <a:lnSpc>
                <a:spcPts val="4000"/>
              </a:lnSpc>
              <a:buBlip>
                <a:blip r:embed="rId3"/>
              </a:buBlip>
            </a:pPr>
            <a:r>
              <a:rPr lang="fa-IR" sz="2400" dirty="0" smtClean="0">
                <a:cs typeface="B Nazanin" pitchFamily="2" charset="-78"/>
              </a:rPr>
              <a:t>به انقباض رحم و خروج جفت و كاهش خون ریزی مادر کمک می کند.</a:t>
            </a:r>
            <a:endParaRPr lang="en-US" sz="2400" dirty="0" smtClean="0">
              <a:cs typeface="B Nazanin" pitchFamily="2" charset="-78"/>
            </a:endParaRPr>
          </a:p>
          <a:p>
            <a:pPr lvl="0" algn="r" rtl="1">
              <a:lnSpc>
                <a:spcPts val="4000"/>
              </a:lnSpc>
              <a:buBlip>
                <a:blip r:embed="rId3"/>
              </a:buBlip>
            </a:pPr>
            <a:r>
              <a:rPr lang="fa-IR" sz="2400" dirty="0" smtClean="0">
                <a:cs typeface="B Nazanin" pitchFamily="2" charset="-78"/>
              </a:rPr>
              <a:t> امکان تماس پوست با پوست مادر و نوزاد و گرمای مورد نیاز نوزاد (به ویژه در نوزادان نارس و کم وزن) را فراهم می کند.</a:t>
            </a:r>
          </a:p>
        </p:txBody>
      </p:sp>
      <p:pic>
        <p:nvPicPr>
          <p:cNvPr id="4" name="Picture 3"/>
          <p:cNvPicPr>
            <a:picLocks noChangeAspect="1" noChangeArrowheads="1"/>
          </p:cNvPicPr>
          <p:nvPr/>
        </p:nvPicPr>
        <p:blipFill>
          <a:blip r:embed="rId4" cstate="print"/>
          <a:srcRect/>
          <a:stretch>
            <a:fillRect/>
          </a:stretch>
        </p:blipFill>
        <p:spPr bwMode="auto">
          <a:xfrm>
            <a:off x="457200" y="2209800"/>
            <a:ext cx="2590800" cy="3072473"/>
          </a:xfrm>
          <a:prstGeom prst="rect">
            <a:avLst/>
          </a:prstGeom>
          <a:noFill/>
          <a:ln w="9525">
            <a:noFill/>
            <a:miter lim="800000"/>
            <a:headEnd/>
            <a:tailEnd/>
          </a:ln>
          <a:effectLst>
            <a:prstShdw prst="shdw13" dist="53882" dir="13500000">
              <a:schemeClr val="bg2">
                <a:alpha val="50000"/>
              </a:schemeClr>
            </a:prstShdw>
          </a:effectLst>
        </p:spPr>
      </p:pic>
    </p:spTree>
  </p:cSld>
  <p:clrMapOvr>
    <a:masterClrMapping/>
  </p:clrMapOvr>
  <p:transition spd="med">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3000" b="1" dirty="0" smtClean="0">
                <a:cs typeface="B Titr" pitchFamily="2" charset="-78"/>
              </a:rPr>
              <a:t>مزایای شروع به موقع تغذیه با شیر مادر برای مادر و نوزاد </a:t>
            </a:r>
            <a:endParaRPr lang="en-US" sz="3000" dirty="0">
              <a:cs typeface="B Titr" pitchFamily="2" charset="-78"/>
            </a:endParaRPr>
          </a:p>
        </p:txBody>
      </p:sp>
      <p:sp>
        <p:nvSpPr>
          <p:cNvPr id="5" name="Content Placeholder 4"/>
          <p:cNvSpPr>
            <a:spLocks noGrp="1"/>
          </p:cNvSpPr>
          <p:nvPr>
            <p:ph idx="1"/>
          </p:nvPr>
        </p:nvSpPr>
        <p:spPr>
          <a:xfrm>
            <a:off x="3429000" y="1600200"/>
            <a:ext cx="5105400" cy="4530725"/>
          </a:xfrm>
        </p:spPr>
        <p:txBody>
          <a:bodyPr/>
          <a:lstStyle/>
          <a:p>
            <a:pPr algn="r" rtl="1">
              <a:lnSpc>
                <a:spcPts val="4000"/>
              </a:lnSpc>
              <a:buBlip>
                <a:blip r:embed="rId3"/>
              </a:buBlip>
            </a:pPr>
            <a:r>
              <a:rPr lang="fa-IR" sz="2400" dirty="0" smtClean="0">
                <a:cs typeface="B Nazanin" pitchFamily="2" charset="-78"/>
              </a:rPr>
              <a:t>برای نوزادان کم وزن مفیدتر است چون احتمال مرگ و میر آن ها بیشتر است و به هنگام تولد به حمایت بیشتری برای خوب مکیدن نیاز دارند.</a:t>
            </a:r>
          </a:p>
          <a:p>
            <a:pPr algn="r" rtl="1">
              <a:lnSpc>
                <a:spcPts val="4000"/>
              </a:lnSpc>
              <a:buBlip>
                <a:blip r:embed="rId3"/>
              </a:buBlip>
            </a:pPr>
            <a:r>
              <a:rPr lang="fa-IR" sz="2400" dirty="0" smtClean="0">
                <a:cs typeface="B Nazanin" pitchFamily="2" charset="-78"/>
              </a:rPr>
              <a:t>پس از زايمان طبيعي و يا سزارين با بي حسي موضعي، اغلب مي توان بلافاصله تغذيه با شير مادر را شروع نمود. </a:t>
            </a:r>
          </a:p>
          <a:p>
            <a:pPr algn="r" rtl="1">
              <a:lnSpc>
                <a:spcPts val="4000"/>
              </a:lnSpc>
              <a:buBlip>
                <a:blip r:embed="rId3"/>
              </a:buBlip>
            </a:pPr>
            <a:r>
              <a:rPr lang="fa-IR" sz="2400" dirty="0" smtClean="0">
                <a:cs typeface="B Nazanin" pitchFamily="2" charset="-78"/>
              </a:rPr>
              <a:t>پس از سزارين با بي هوشي عمومي، تغذيه با شير مادر مي تواند طی چند ساعت اول به محض هوشياري مادر انجام شود.</a:t>
            </a:r>
          </a:p>
          <a:p>
            <a:pPr algn="r" rtl="1">
              <a:lnSpc>
                <a:spcPts val="4000"/>
              </a:lnSpc>
              <a:buBlip>
                <a:blip r:embed="rId3"/>
              </a:buBlip>
            </a:pPr>
            <a:endParaRPr lang="fa-IR" sz="2400" dirty="0" smtClean="0">
              <a:cs typeface="B Nazanin" pitchFamily="2" charset="-78"/>
            </a:endParaRPr>
          </a:p>
        </p:txBody>
      </p:sp>
      <p:pic>
        <p:nvPicPr>
          <p:cNvPr id="4" name="Picture 3"/>
          <p:cNvPicPr>
            <a:picLocks noChangeAspect="1" noChangeArrowheads="1"/>
          </p:cNvPicPr>
          <p:nvPr/>
        </p:nvPicPr>
        <p:blipFill>
          <a:blip r:embed="rId4" cstate="print"/>
          <a:srcRect/>
          <a:stretch>
            <a:fillRect/>
          </a:stretch>
        </p:blipFill>
        <p:spPr bwMode="auto">
          <a:xfrm>
            <a:off x="457201" y="2362200"/>
            <a:ext cx="3086060" cy="3429000"/>
          </a:xfrm>
          <a:prstGeom prst="rect">
            <a:avLst/>
          </a:prstGeom>
          <a:noFill/>
          <a:ln w="9525">
            <a:noFill/>
            <a:miter lim="800000"/>
            <a:headEnd/>
            <a:tailEnd/>
          </a:ln>
          <a:effectLst>
            <a:prstShdw prst="shdw13" dist="53882" dir="13500000">
              <a:schemeClr val="bg2">
                <a:alpha val="50000"/>
              </a:schemeClr>
            </a:prstShdw>
          </a:effectLst>
        </p:spPr>
      </p:pic>
    </p:spTree>
  </p:cSld>
  <p:clrMapOvr>
    <a:masterClrMapping/>
  </p:clrMapOvr>
  <p:transition spd="med">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3000" b="1" dirty="0" smtClean="0">
                <a:cs typeface="B Titr" pitchFamily="2" charset="-78"/>
              </a:rPr>
              <a:t>مزایای شروع به موقع تغذیه با شیر مادر برای مادر و نوزاد </a:t>
            </a:r>
            <a:endParaRPr lang="en-US" sz="3000" dirty="0">
              <a:cs typeface="B Titr" pitchFamily="2" charset="-78"/>
            </a:endParaRPr>
          </a:p>
        </p:txBody>
      </p:sp>
      <p:sp>
        <p:nvSpPr>
          <p:cNvPr id="5" name="Content Placeholder 4"/>
          <p:cNvSpPr>
            <a:spLocks noGrp="1"/>
          </p:cNvSpPr>
          <p:nvPr>
            <p:ph idx="1"/>
          </p:nvPr>
        </p:nvSpPr>
        <p:spPr>
          <a:xfrm>
            <a:off x="3429000" y="1600200"/>
            <a:ext cx="5105400" cy="4530725"/>
          </a:xfrm>
        </p:spPr>
        <p:txBody>
          <a:bodyPr/>
          <a:lstStyle/>
          <a:p>
            <a:pPr algn="r" rtl="1">
              <a:lnSpc>
                <a:spcPts val="4600"/>
              </a:lnSpc>
              <a:spcBef>
                <a:spcPts val="2400"/>
              </a:spcBef>
              <a:buBlip>
                <a:blip r:embed="rId3"/>
              </a:buBlip>
            </a:pPr>
            <a:r>
              <a:rPr lang="fa-IR" dirty="0" smtClean="0">
                <a:cs typeface="B Nazanin" pitchFamily="2" charset="-78"/>
              </a:rPr>
              <a:t>موجب تحكيم پيوند عاطفي </a:t>
            </a:r>
            <a:r>
              <a:rPr lang="fa-IR" sz="2400" dirty="0" smtClean="0">
                <a:cs typeface="B Nazanin" pitchFamily="2" charset="-78"/>
              </a:rPr>
              <a:t>(</a:t>
            </a:r>
            <a:r>
              <a:rPr lang="en-US" sz="2400" dirty="0" smtClean="0">
                <a:cs typeface="B Nazanin" pitchFamily="2" charset="-78"/>
              </a:rPr>
              <a:t>Bonding</a:t>
            </a:r>
            <a:r>
              <a:rPr lang="fa-IR" sz="2400" dirty="0" smtClean="0">
                <a:cs typeface="B Nazanin" pitchFamily="2" charset="-78"/>
              </a:rPr>
              <a:t>)</a:t>
            </a:r>
            <a:r>
              <a:rPr lang="fa-IR" dirty="0" smtClean="0">
                <a:cs typeface="B Nazanin" pitchFamily="2" charset="-78"/>
              </a:rPr>
              <a:t> بين مادر و نوزاد مي شود. </a:t>
            </a:r>
          </a:p>
          <a:p>
            <a:pPr algn="r" rtl="1">
              <a:lnSpc>
                <a:spcPts val="4600"/>
              </a:lnSpc>
              <a:spcBef>
                <a:spcPts val="2400"/>
              </a:spcBef>
              <a:buBlip>
                <a:blip r:embed="rId3"/>
              </a:buBlip>
            </a:pPr>
            <a:r>
              <a:rPr lang="fa-IR" dirty="0" smtClean="0">
                <a:cs typeface="B Nazanin" pitchFamily="2" charset="-78"/>
              </a:rPr>
              <a:t>پيوند عاطفي نوزاد با پدر و مادر از دوران بارداري آغاز شده و بعد از چند ماه انتظار با اولين تلاقي نگاه و تماس مستقيم، قويتر مي شود. </a:t>
            </a:r>
          </a:p>
        </p:txBody>
      </p:sp>
      <p:pic>
        <p:nvPicPr>
          <p:cNvPr id="4" name="Picture 6" descr="C:\Users\mahmoud\Desktop\developing_a_breastfeeding_strategy.bmp"/>
          <p:cNvPicPr>
            <a:picLocks noChangeAspect="1" noChangeArrowheads="1"/>
          </p:cNvPicPr>
          <p:nvPr/>
        </p:nvPicPr>
        <p:blipFill>
          <a:blip r:embed="rId4" cstate="print"/>
          <a:srcRect/>
          <a:stretch>
            <a:fillRect/>
          </a:stretch>
        </p:blipFill>
        <p:spPr bwMode="auto">
          <a:xfrm>
            <a:off x="609600" y="1752600"/>
            <a:ext cx="2438400" cy="479777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spd="med">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3000" b="1" dirty="0" smtClean="0">
                <a:cs typeface="B Titr" pitchFamily="2" charset="-78"/>
              </a:rPr>
              <a:t>مزایای شروع به موقع تغذیه با شیر مادر برای مادر و نوزاد </a:t>
            </a:r>
            <a:endParaRPr lang="en-US" sz="3000" dirty="0">
              <a:cs typeface="B Titr" pitchFamily="2" charset="-78"/>
            </a:endParaRPr>
          </a:p>
        </p:txBody>
      </p:sp>
      <p:sp>
        <p:nvSpPr>
          <p:cNvPr id="5" name="Content Placeholder 4"/>
          <p:cNvSpPr>
            <a:spLocks noGrp="1"/>
          </p:cNvSpPr>
          <p:nvPr>
            <p:ph idx="1"/>
          </p:nvPr>
        </p:nvSpPr>
        <p:spPr>
          <a:xfrm>
            <a:off x="457200" y="1600200"/>
            <a:ext cx="8077200" cy="4530725"/>
          </a:xfrm>
        </p:spPr>
        <p:txBody>
          <a:bodyPr/>
          <a:lstStyle/>
          <a:p>
            <a:pPr algn="r" rtl="1">
              <a:lnSpc>
                <a:spcPts val="4000"/>
              </a:lnSpc>
              <a:spcBef>
                <a:spcPts val="2400"/>
              </a:spcBef>
              <a:buBlip>
                <a:blip r:embed="rId3"/>
              </a:buBlip>
            </a:pPr>
            <a:r>
              <a:rPr lang="fa-IR" dirty="0" smtClean="0">
                <a:cs typeface="B Nazanin" pitchFamily="2" charset="-78"/>
              </a:rPr>
              <a:t>هرچه پيوند عاطفي با نوزاد زودتر و قوي تر شكل گيرد:</a:t>
            </a:r>
          </a:p>
          <a:p>
            <a:pPr lvl="1" algn="r" rtl="1">
              <a:lnSpc>
                <a:spcPts val="4000"/>
              </a:lnSpc>
              <a:spcBef>
                <a:spcPts val="2400"/>
              </a:spcBef>
              <a:buBlip>
                <a:blip r:embed="rId3"/>
              </a:buBlip>
            </a:pPr>
            <a:r>
              <a:rPr lang="fa-IR" dirty="0" smtClean="0">
                <a:cs typeface="B Nazanin" pitchFamily="2" charset="-78"/>
              </a:rPr>
              <a:t>مراقبت از نوزاد دلپذيرتر و مطلوب تر مي شود. </a:t>
            </a:r>
          </a:p>
          <a:p>
            <a:pPr lvl="1" algn="r" rtl="1">
              <a:lnSpc>
                <a:spcPts val="4000"/>
              </a:lnSpc>
              <a:spcBef>
                <a:spcPts val="2400"/>
              </a:spcBef>
              <a:buBlip>
                <a:blip r:embed="rId3"/>
              </a:buBlip>
            </a:pPr>
            <a:r>
              <a:rPr lang="fa-IR" dirty="0" smtClean="0">
                <a:cs typeface="B Nazanin" pitchFamily="2" charset="-78"/>
              </a:rPr>
              <a:t>شيردهي و فرزندپروری با موفقيت بيشتري توأم گردیده و احتمال سوءرفتار با كودك كاهش مي يابد.</a:t>
            </a:r>
          </a:p>
          <a:p>
            <a:pPr lvl="1" algn="r" rtl="1">
              <a:lnSpc>
                <a:spcPts val="4000"/>
              </a:lnSpc>
              <a:spcBef>
                <a:spcPts val="2400"/>
              </a:spcBef>
              <a:buBlip>
                <a:blip r:embed="rId3"/>
              </a:buBlip>
            </a:pPr>
            <a:r>
              <a:rPr lang="fa-IR" dirty="0" smtClean="0">
                <a:cs typeface="B Nazanin" pitchFamily="2" charset="-78"/>
              </a:rPr>
              <a:t>منجر به تسریع روند رشد جسمي، ارتقای تكامل و شکوفایی استعدادهاي بالقوه کودک شده و در سنين بالاتر نيز نقش به سزايي دارد.</a:t>
            </a:r>
            <a:endParaRPr lang="en-US" dirty="0" smtClean="0">
              <a:cs typeface="B Nazanin" pitchFamily="2" charset="-78"/>
            </a:endParaRPr>
          </a:p>
        </p:txBody>
      </p:sp>
    </p:spTree>
  </p:cSld>
  <p:clrMapOvr>
    <a:masterClrMapping/>
  </p:clrMapOvr>
  <p:transition spd="med">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819400" y="609600"/>
            <a:ext cx="5334000" cy="2127250"/>
          </a:xfrm>
        </p:spPr>
        <p:txBody>
          <a:bodyPr>
            <a:noAutofit/>
          </a:bodyPr>
          <a:lstStyle/>
          <a:p>
            <a:pPr>
              <a:lnSpc>
                <a:spcPts val="6300"/>
              </a:lnSpc>
            </a:pPr>
            <a:r>
              <a:rPr lang="fa-IR" sz="3200" dirty="0" smtClean="0">
                <a:cs typeface="B Titr" pitchFamily="2" charset="-78"/>
              </a:rPr>
              <a:t>شواهد، فواید و اهميت </a:t>
            </a:r>
            <a:br>
              <a:rPr lang="fa-IR" sz="3200" dirty="0" smtClean="0">
                <a:cs typeface="B Titr" pitchFamily="2" charset="-78"/>
              </a:rPr>
            </a:br>
            <a:r>
              <a:rPr lang="fa-IR" sz="3200" dirty="0" smtClean="0">
                <a:cs typeface="B Titr" pitchFamily="2" charset="-78"/>
              </a:rPr>
              <a:t>تماس پوست با پوست مادر و نوزاد</a:t>
            </a:r>
            <a:br>
              <a:rPr lang="fa-IR" sz="3200" dirty="0" smtClean="0">
                <a:cs typeface="B Titr" pitchFamily="2" charset="-78"/>
              </a:rPr>
            </a:br>
            <a:r>
              <a:rPr lang="fa-IR" sz="3200" dirty="0" smtClean="0">
                <a:cs typeface="B Titr" pitchFamily="2" charset="-78"/>
              </a:rPr>
              <a:t>و شروع تغذیه طی ساعت اول تولد </a:t>
            </a:r>
            <a:endParaRPr lang="en-US" sz="3200" dirty="0">
              <a:cs typeface="B Titr" pitchFamily="2" charset="-78"/>
            </a:endParaRPr>
          </a:p>
        </p:txBody>
      </p:sp>
      <p:sp>
        <p:nvSpPr>
          <p:cNvPr id="5" name="Subtitle 4"/>
          <p:cNvSpPr>
            <a:spLocks noGrp="1"/>
          </p:cNvSpPr>
          <p:nvPr>
            <p:ph type="subTitle" idx="1"/>
          </p:nvPr>
        </p:nvSpPr>
        <p:spPr>
          <a:xfrm>
            <a:off x="2743200" y="3581400"/>
            <a:ext cx="5334000" cy="2209800"/>
          </a:xfrm>
        </p:spPr>
        <p:txBody>
          <a:bodyPr/>
          <a:lstStyle/>
          <a:p>
            <a:pPr algn="r" rtl="1">
              <a:lnSpc>
                <a:spcPts val="3600"/>
              </a:lnSpc>
            </a:pPr>
            <a:r>
              <a:rPr lang="fa-IR" sz="2800" dirty="0" smtClean="0">
                <a:cs typeface="B Nazanin" pitchFamily="2" charset="-78"/>
              </a:rPr>
              <a:t>دکتر اميد صفري</a:t>
            </a:r>
          </a:p>
          <a:p>
            <a:pPr algn="r" rtl="1">
              <a:lnSpc>
                <a:spcPts val="3600"/>
              </a:lnSpc>
            </a:pPr>
            <a:r>
              <a:rPr lang="fa-IR" sz="2800" dirty="0" smtClean="0">
                <a:cs typeface="B Nazanin" pitchFamily="2" charset="-78"/>
              </a:rPr>
              <a:t>متخصص کودکان</a:t>
            </a:r>
          </a:p>
          <a:p>
            <a:pPr algn="r" rtl="1">
              <a:lnSpc>
                <a:spcPts val="3600"/>
              </a:lnSpc>
            </a:pPr>
            <a:r>
              <a:rPr lang="fa-IR" sz="2800" dirty="0" smtClean="0">
                <a:cs typeface="B Nazanin" pitchFamily="2" charset="-78"/>
              </a:rPr>
              <a:t>دانشگاه علوم پزشکی البرز</a:t>
            </a:r>
            <a:endParaRPr lang="en-US" sz="2800" dirty="0">
              <a:cs typeface="B Nazanin" pitchFamily="2" charset="-78"/>
            </a:endParaRPr>
          </a:p>
        </p:txBody>
      </p:sp>
      <p:pic>
        <p:nvPicPr>
          <p:cNvPr id="8" name="Picture 16" descr="BF"/>
          <p:cNvPicPr>
            <a:picLocks noChangeAspect="1" noChangeArrowheads="1"/>
          </p:cNvPicPr>
          <p:nvPr/>
        </p:nvPicPr>
        <p:blipFill>
          <a:blip r:embed="rId2" cstate="print"/>
          <a:srcRect/>
          <a:stretch>
            <a:fillRect/>
          </a:stretch>
        </p:blipFill>
        <p:spPr>
          <a:xfrm>
            <a:off x="228600" y="152400"/>
            <a:ext cx="1820157" cy="6477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med">
    <p:strips dir="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3000" b="1" dirty="0" smtClean="0">
                <a:cs typeface="B Titr" pitchFamily="2" charset="-78"/>
              </a:rPr>
              <a:t>مزایای شروع به موقع تغذیه با شیر مادر برای مادر و نوزاد </a:t>
            </a:r>
            <a:endParaRPr lang="en-US" sz="3000" dirty="0">
              <a:cs typeface="B Titr" pitchFamily="2" charset="-78"/>
            </a:endParaRPr>
          </a:p>
        </p:txBody>
      </p:sp>
      <p:sp>
        <p:nvSpPr>
          <p:cNvPr id="5" name="Content Placeholder 4"/>
          <p:cNvSpPr>
            <a:spLocks noGrp="1"/>
          </p:cNvSpPr>
          <p:nvPr>
            <p:ph idx="1"/>
          </p:nvPr>
        </p:nvSpPr>
        <p:spPr>
          <a:xfrm>
            <a:off x="457200" y="1600200"/>
            <a:ext cx="8077200" cy="4530725"/>
          </a:xfrm>
        </p:spPr>
        <p:txBody>
          <a:bodyPr/>
          <a:lstStyle/>
          <a:p>
            <a:pPr algn="r" rtl="1">
              <a:lnSpc>
                <a:spcPts val="4000"/>
              </a:lnSpc>
              <a:buBlip>
                <a:blip r:embed="rId3"/>
              </a:buBlip>
            </a:pPr>
            <a:r>
              <a:rPr lang="fa-IR" sz="2400" dirty="0" smtClean="0">
                <a:cs typeface="B Nazanin" pitchFamily="2" charset="-78"/>
              </a:rPr>
              <a:t>لمس زودرس نوك پستان و آرئول توسط نوزاد (در نيم ساعت اول) همراه با تماس پوستي، تأثير مثبتی بر پيوند عاطفي مادر و نوزاد در روزهاي اول تولد دارد. </a:t>
            </a:r>
          </a:p>
          <a:p>
            <a:pPr lvl="1" algn="r" rtl="1">
              <a:lnSpc>
                <a:spcPts val="4000"/>
              </a:lnSpc>
              <a:buBlip>
                <a:blip r:embed="rId3"/>
              </a:buBlip>
            </a:pPr>
            <a:r>
              <a:rPr lang="fa-IR" sz="2200" dirty="0" smtClean="0">
                <a:cs typeface="B Nazanin" pitchFamily="2" charset="-78"/>
              </a:rPr>
              <a:t>اين مادران، نوزادان خود را نسبت به نوزاداني كه فقط تماس پوست با پوست بدون لمس نوك پستان داشتند، به مدت كوتاه تري از خود جدا مي كردند و بيشتر با آن</a:t>
            </a:r>
            <a:r>
              <a:rPr lang="en-US" sz="2200" dirty="0" smtClean="0">
                <a:cs typeface="B Nazanin" pitchFamily="2" charset="-78"/>
              </a:rPr>
              <a:t> </a:t>
            </a:r>
            <a:r>
              <a:rPr lang="fa-IR" sz="2200" dirty="0" smtClean="0">
                <a:cs typeface="B Nazanin" pitchFamily="2" charset="-78"/>
              </a:rPr>
              <a:t>ها حرف مي زدند. </a:t>
            </a:r>
          </a:p>
          <a:p>
            <a:pPr algn="r" rtl="1">
              <a:lnSpc>
                <a:spcPts val="4000"/>
              </a:lnSpc>
              <a:buBlip>
                <a:blip r:embed="rId3"/>
              </a:buBlip>
            </a:pPr>
            <a:r>
              <a:rPr lang="fa-IR" sz="2400" dirty="0" smtClean="0">
                <a:cs typeface="B Nazanin" pitchFamily="2" charset="-78"/>
              </a:rPr>
              <a:t>گريه شیرخواراني كه پس از تولد در تماس پوستي با مادر قرار مي گيرند، در مقايسه با نوزاداني كه جدا در كات نگه داري مي شوند كمتر است       کاهش اضطراب و مصرف انرژی.</a:t>
            </a:r>
          </a:p>
        </p:txBody>
      </p:sp>
      <p:cxnSp>
        <p:nvCxnSpPr>
          <p:cNvPr id="11" name="Straight Arrow Connector 10"/>
          <p:cNvCxnSpPr/>
          <p:nvPr/>
        </p:nvCxnSpPr>
        <p:spPr bwMode="auto">
          <a:xfrm rot="10800000">
            <a:off x="1676400" y="5105400"/>
            <a:ext cx="381000" cy="1588"/>
          </a:xfrm>
          <a:prstGeom prst="straightConnector1">
            <a:avLst/>
          </a:prstGeom>
          <a:ln>
            <a:headEnd type="none" w="sm" len="sm"/>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ransition spd="med">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3000" b="1" dirty="0" smtClean="0">
                <a:cs typeface="B Titr" pitchFamily="2" charset="-78"/>
              </a:rPr>
              <a:t>مزایای شروع به موقع تغذیه با شیر مادر برای مادر و نوزاد </a:t>
            </a:r>
            <a:endParaRPr lang="en-US" sz="3000" dirty="0">
              <a:cs typeface="B Titr" pitchFamily="2" charset="-78"/>
            </a:endParaRPr>
          </a:p>
        </p:txBody>
      </p:sp>
      <p:sp>
        <p:nvSpPr>
          <p:cNvPr id="5" name="Content Placeholder 4"/>
          <p:cNvSpPr>
            <a:spLocks noGrp="1"/>
          </p:cNvSpPr>
          <p:nvPr>
            <p:ph idx="1"/>
          </p:nvPr>
        </p:nvSpPr>
        <p:spPr>
          <a:xfrm>
            <a:off x="457200" y="1600200"/>
            <a:ext cx="8077200" cy="4530725"/>
          </a:xfrm>
        </p:spPr>
        <p:txBody>
          <a:bodyPr/>
          <a:lstStyle/>
          <a:p>
            <a:pPr algn="r" rtl="1">
              <a:lnSpc>
                <a:spcPts val="4000"/>
              </a:lnSpc>
              <a:spcBef>
                <a:spcPts val="1800"/>
              </a:spcBef>
              <a:buBlip>
                <a:blip r:embed="rId3"/>
              </a:buBlip>
            </a:pPr>
            <a:r>
              <a:rPr lang="fa-IR" dirty="0" smtClean="0">
                <a:cs typeface="B Nazanin" pitchFamily="2" charset="-78"/>
              </a:rPr>
              <a:t>نوزادي كه در تماس نزديك با مادر است، مي تواند به محض نشان دادن علائم آمادگي (مثل حركات دهان و زبان و مكيدن ) پستان را بمكد، اما نبايد او را مجبور كرد زيرا بر رفتار بعدي او اثر سوء دارد. </a:t>
            </a:r>
          </a:p>
          <a:p>
            <a:pPr algn="r" rtl="1">
              <a:lnSpc>
                <a:spcPts val="4000"/>
              </a:lnSpc>
              <a:spcBef>
                <a:spcPts val="1800"/>
              </a:spcBef>
              <a:buBlip>
                <a:blip r:embed="rId3"/>
              </a:buBlip>
            </a:pPr>
            <a:r>
              <a:rPr lang="fa-IR" dirty="0" smtClean="0">
                <a:cs typeface="B Nazanin" pitchFamily="2" charset="-78"/>
              </a:rPr>
              <a:t>کولونیزاسیون روده نوزاد را با باکتری طبیعی روده مادر فراهم می کند. </a:t>
            </a:r>
            <a:endParaRPr lang="en-US" dirty="0" smtClean="0">
              <a:cs typeface="B Nazanin" pitchFamily="2" charset="-78"/>
            </a:endParaRPr>
          </a:p>
        </p:txBody>
      </p:sp>
      <p:pic>
        <p:nvPicPr>
          <p:cNvPr id="7" name="Picture 7" descr="Fig1-034"/>
          <p:cNvPicPr>
            <a:picLocks noChangeAspect="1" noChangeArrowheads="1"/>
          </p:cNvPicPr>
          <p:nvPr/>
        </p:nvPicPr>
        <p:blipFill>
          <a:blip r:embed="rId4" cstate="print"/>
          <a:srcRect/>
          <a:stretch>
            <a:fillRect/>
          </a:stretch>
        </p:blipFill>
        <p:spPr bwMode="auto">
          <a:xfrm>
            <a:off x="2296236" y="3733800"/>
            <a:ext cx="4246728" cy="2963863"/>
          </a:xfrm>
          <a:prstGeom prst="rect">
            <a:avLst/>
          </a:prstGeom>
          <a:solidFill>
            <a:srgbClr val="FFFFFF">
              <a:shade val="85000"/>
            </a:srgbClr>
          </a:solidFill>
          <a:ln w="101600" cap="sq">
            <a:solidFill>
              <a:srgbClr val="FDFDFD"/>
            </a:solidFill>
            <a:miter lim="800000"/>
          </a:ln>
          <a:effectLst>
            <a:glow rad="228600">
              <a:schemeClr val="accent1">
                <a:satMod val="175000"/>
                <a:alpha val="40000"/>
              </a:schemeClr>
            </a:glow>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Tree>
  </p:cSld>
  <p:clrMapOvr>
    <a:masterClrMapping/>
  </p:clrMapOvr>
  <p:transition spd="med">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reza\Desktop\dr farsar\autumn%20kiss_%20%2812%29[1].jpg"/>
          <p:cNvPicPr>
            <a:picLocks noChangeAspect="1" noChangeArrowheads="1"/>
          </p:cNvPicPr>
          <p:nvPr/>
        </p:nvPicPr>
        <p:blipFill>
          <a:blip r:embed="rId2" cstate="print"/>
          <a:srcRect/>
          <a:stretch>
            <a:fillRect/>
          </a:stretch>
        </p:blipFill>
        <p:spPr bwMode="auto">
          <a:xfrm>
            <a:off x="1143000" y="381000"/>
            <a:ext cx="7162800" cy="53721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newsfla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800600" y="1371600"/>
            <a:ext cx="3300984" cy="3048000"/>
          </a:xfrm>
        </p:spPr>
        <p:txBody>
          <a:bodyPr>
            <a:noAutofit/>
          </a:bodyPr>
          <a:lstStyle/>
          <a:p>
            <a:pPr algn="ctr">
              <a:lnSpc>
                <a:spcPts val="4100"/>
              </a:lnSpc>
            </a:pPr>
            <a:r>
              <a:rPr lang="fa-IR" sz="3200" dirty="0" smtClean="0">
                <a:cs typeface="B Titr" pitchFamily="2" charset="-78"/>
              </a:rPr>
              <a:t>چگونگي توليد و ترشح شير، ادامه شيردهي، ارزيابي مادر و نوزاد و</a:t>
            </a:r>
            <a:r>
              <a:rPr lang="en-US" sz="3200" dirty="0" smtClean="0">
                <a:cs typeface="B Titr" pitchFamily="2" charset="-78"/>
              </a:rPr>
              <a:t> </a:t>
            </a:r>
            <a:r>
              <a:rPr lang="fa-IR" sz="3200" dirty="0" smtClean="0">
                <a:cs typeface="B Titr" pitchFamily="2" charset="-78"/>
              </a:rPr>
              <a:t/>
            </a:r>
            <a:br>
              <a:rPr lang="fa-IR" sz="3200" dirty="0" smtClean="0">
                <a:cs typeface="B Titr" pitchFamily="2" charset="-78"/>
              </a:rPr>
            </a:br>
            <a:r>
              <a:rPr lang="fa-IR" sz="3200" dirty="0" smtClean="0">
                <a:cs typeface="B Titr" pitchFamily="2" charset="-78"/>
              </a:rPr>
              <a:t>چگونگي انجام آن در زايمان طبيعي و سزارين</a:t>
            </a:r>
            <a:endParaRPr lang="en-US" sz="3200" dirty="0"/>
          </a:p>
        </p:txBody>
      </p:sp>
      <p:sp>
        <p:nvSpPr>
          <p:cNvPr id="6" name="Text Placeholder 5"/>
          <p:cNvSpPr>
            <a:spLocks noGrp="1"/>
          </p:cNvSpPr>
          <p:nvPr>
            <p:ph type="body" sz="half" idx="2"/>
          </p:nvPr>
        </p:nvSpPr>
        <p:spPr>
          <a:xfrm>
            <a:off x="4724400" y="4572000"/>
            <a:ext cx="3300573" cy="1519561"/>
          </a:xfrm>
        </p:spPr>
        <p:txBody>
          <a:bodyPr>
            <a:normAutofit/>
          </a:bodyPr>
          <a:lstStyle/>
          <a:p>
            <a:endParaRPr lang="en-US" sz="2000" dirty="0"/>
          </a:p>
        </p:txBody>
      </p:sp>
      <p:pic>
        <p:nvPicPr>
          <p:cNvPr id="7" name="Picture 2" descr="C:\slides\BREASTFEEDING\breastfeeding committee\first hours comitte\pic\first h\cs under arm.jpg"/>
          <p:cNvPicPr>
            <a:picLocks noGrp="1" noChangeAspect="1" noChangeArrowheads="1"/>
          </p:cNvPicPr>
          <p:nvPr>
            <p:ph type="pic" idx="1"/>
          </p:nvPr>
        </p:nvPicPr>
        <p:blipFill>
          <a:blip r:embed="rId2" cstate="print"/>
          <a:srcRect l="9052" r="9052"/>
          <a:stretch>
            <a:fillRect/>
          </a:stretch>
        </p:blipFill>
        <p:spPr bwMode="auto">
          <a:prstGeom prst="rect">
            <a:avLst/>
          </a:prstGeom>
          <a:noFill/>
          <a:ln w="9525">
            <a:noFill/>
            <a:miter lim="800000"/>
            <a:headEnd/>
            <a:tailEnd/>
          </a:ln>
        </p:spPr>
      </p:pic>
    </p:spTree>
  </p:cSld>
  <p:clrMapOvr>
    <a:masterClrMapping/>
  </p:clrMapOvr>
  <p:transition spd="med">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533400" y="838200"/>
          <a:ext cx="7772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p:cNvPicPr>
            <a:picLocks noChangeAspect="1" noChangeArrowheads="1"/>
          </p:cNvPicPr>
          <p:nvPr/>
        </p:nvPicPr>
        <p:blipFill>
          <a:blip r:embed="rId7" cstate="print"/>
          <a:srcRect/>
          <a:stretch>
            <a:fillRect/>
          </a:stretch>
        </p:blipFill>
        <p:spPr bwMode="auto">
          <a:xfrm>
            <a:off x="5129028" y="1447800"/>
            <a:ext cx="3394150" cy="3200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ransition spd="med">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838200"/>
          </a:xfrm>
        </p:spPr>
        <p:txBody>
          <a:bodyPr/>
          <a:lstStyle/>
          <a:p>
            <a:pPr algn="r"/>
            <a:r>
              <a:rPr lang="fa-IR" b="1" dirty="0" smtClean="0">
                <a:cs typeface="B Nazanin" pitchFamily="2" charset="-78"/>
              </a:rPr>
              <a:t>تعریف</a:t>
            </a:r>
            <a:endParaRPr lang="en-US" b="1" dirty="0">
              <a:cs typeface="B Nazanin" pitchFamily="2" charset="-78"/>
            </a:endParaRPr>
          </a:p>
        </p:txBody>
      </p:sp>
      <p:sp>
        <p:nvSpPr>
          <p:cNvPr id="3" name="Content Placeholder 2"/>
          <p:cNvSpPr>
            <a:spLocks noGrp="1"/>
          </p:cNvSpPr>
          <p:nvPr>
            <p:ph idx="1"/>
          </p:nvPr>
        </p:nvSpPr>
        <p:spPr>
          <a:xfrm>
            <a:off x="990600" y="1752600"/>
            <a:ext cx="6858000" cy="4495800"/>
          </a:xfrm>
        </p:spPr>
        <p:txBody>
          <a:bodyPr>
            <a:normAutofit/>
          </a:bodyPr>
          <a:lstStyle/>
          <a:p>
            <a:pPr>
              <a:spcBef>
                <a:spcPts val="1200"/>
              </a:spcBef>
            </a:pPr>
            <a:r>
              <a:rPr lang="en-US" b="1" dirty="0" smtClean="0">
                <a:cs typeface="B Nazanin" pitchFamily="2" charset="-78"/>
              </a:rPr>
              <a:t> </a:t>
            </a:r>
            <a:r>
              <a:rPr lang="fa-IR" dirty="0" smtClean="0">
                <a:cs typeface="B Nazanin" pitchFamily="2" charset="-78"/>
              </a:rPr>
              <a:t>شيردهي: فرآيند ترشح شير</a:t>
            </a:r>
          </a:p>
          <a:p>
            <a:pPr>
              <a:spcBef>
                <a:spcPts val="1200"/>
              </a:spcBef>
            </a:pPr>
            <a:r>
              <a:rPr lang="fa-IR" dirty="0" smtClean="0">
                <a:cs typeface="B Nazanin" pitchFamily="2" charset="-78"/>
              </a:rPr>
              <a:t>تداوم توليد شير به تحريك پستان و برداشت شير (تخليه پستان از طريق مكيدن يا دوشيدن)</a:t>
            </a:r>
            <a:r>
              <a:rPr lang="en-US" dirty="0" smtClean="0">
                <a:cs typeface="B Nazanin" pitchFamily="2" charset="-78"/>
              </a:rPr>
              <a:t> </a:t>
            </a:r>
            <a:r>
              <a:rPr lang="fa-IR" dirty="0" smtClean="0">
                <a:cs typeface="B Nazanin" pitchFamily="2" charset="-78"/>
              </a:rPr>
              <a:t>بستگي دارد</a:t>
            </a:r>
            <a:r>
              <a:rPr lang="en-US" dirty="0" smtClean="0">
                <a:cs typeface="B Nazanin" pitchFamily="2" charset="-78"/>
              </a:rPr>
              <a:t> .</a:t>
            </a:r>
          </a:p>
          <a:p>
            <a:pPr>
              <a:spcBef>
                <a:spcPts val="1200"/>
              </a:spcBef>
            </a:pPr>
            <a:r>
              <a:rPr lang="fa-IR" dirty="0" smtClean="0">
                <a:cs typeface="B Nazanin" pitchFamily="2" charset="-78"/>
              </a:rPr>
              <a:t>اولين مرحله توليد شير تحت كنترل هورمون ها است: </a:t>
            </a:r>
          </a:p>
          <a:p>
            <a:pPr lvl="1">
              <a:spcBef>
                <a:spcPts val="1200"/>
              </a:spcBef>
            </a:pPr>
            <a:r>
              <a:rPr lang="fa-IR" dirty="0" smtClean="0">
                <a:cs typeface="B Nazanin" pitchFamily="2" charset="-78"/>
              </a:rPr>
              <a:t>پرولاكتين        توليد شير در آلوئول ها </a:t>
            </a:r>
          </a:p>
          <a:p>
            <a:pPr lvl="1">
              <a:spcBef>
                <a:spcPts val="1200"/>
              </a:spcBef>
            </a:pPr>
            <a:r>
              <a:rPr lang="fa-IR" dirty="0" smtClean="0">
                <a:cs typeface="B Nazanin" pitchFamily="2" charset="-78"/>
              </a:rPr>
              <a:t>اكسي توسين         سلول هاي عضلاني اطراف آلوئول ها منقبض شده و شير را به مجاري شير سرازير كنند. </a:t>
            </a:r>
          </a:p>
          <a:p>
            <a:pPr>
              <a:spcBef>
                <a:spcPts val="1200"/>
              </a:spcBef>
            </a:pPr>
            <a:r>
              <a:rPr lang="fa-IR" dirty="0" smtClean="0">
                <a:cs typeface="B Nazanin" pitchFamily="2" charset="-78"/>
              </a:rPr>
              <a:t>نگاه كردن به شيرخوار، شنيدن صداي او، لمس كردن او و تفكر عاشقانه در مورد او به رفلكس اكسي توسين كمك مي كند.</a:t>
            </a:r>
            <a:endParaRPr lang="en-US" dirty="0">
              <a:cs typeface="B Nazanin" pitchFamily="2" charset="-78"/>
            </a:endParaRPr>
          </a:p>
        </p:txBody>
      </p:sp>
      <p:cxnSp>
        <p:nvCxnSpPr>
          <p:cNvPr id="5" name="Straight Arrow Connector 4"/>
          <p:cNvCxnSpPr/>
          <p:nvPr/>
        </p:nvCxnSpPr>
        <p:spPr>
          <a:xfrm rot="10800000">
            <a:off x="5791200" y="3886200"/>
            <a:ext cx="381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10800000">
            <a:off x="5486400" y="4419600"/>
            <a:ext cx="381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pull dir="l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024744" cy="1143000"/>
          </a:xfrm>
        </p:spPr>
        <p:txBody>
          <a:bodyPr>
            <a:normAutofit fontScale="90000"/>
          </a:bodyPr>
          <a:lstStyle/>
          <a:p>
            <a:pPr algn="r"/>
            <a:r>
              <a:rPr lang="fa-IR" b="1" dirty="0" smtClean="0">
                <a:cs typeface="B Nazanin" pitchFamily="2" charset="-78"/>
              </a:rPr>
              <a:t/>
            </a:r>
            <a:br>
              <a:rPr lang="fa-IR" b="1" dirty="0" smtClean="0">
                <a:cs typeface="B Nazanin" pitchFamily="2" charset="-78"/>
              </a:rPr>
            </a:br>
            <a:r>
              <a:rPr lang="fa-IR" b="1" dirty="0" smtClean="0">
                <a:cs typeface="B Nazanin" pitchFamily="2" charset="-78"/>
              </a:rPr>
              <a:t/>
            </a:r>
            <a:br>
              <a:rPr lang="fa-IR" b="1" dirty="0" smtClean="0">
                <a:cs typeface="B Nazanin" pitchFamily="2" charset="-78"/>
              </a:rPr>
            </a:br>
            <a:r>
              <a:rPr lang="fa-IR" b="1" dirty="0" smtClean="0">
                <a:cs typeface="B Nazanin" pitchFamily="2" charset="-78"/>
              </a:rPr>
              <a:t/>
            </a:r>
            <a:br>
              <a:rPr lang="fa-IR" b="1" dirty="0" smtClean="0">
                <a:cs typeface="B Nazanin" pitchFamily="2" charset="-78"/>
              </a:rPr>
            </a:br>
            <a:r>
              <a:rPr lang="fa-IR" b="1" dirty="0" smtClean="0">
                <a:cs typeface="B Nazanin" pitchFamily="2" charset="-78"/>
              </a:rPr>
              <a:t>فرآيند توليد شير</a:t>
            </a:r>
            <a:r>
              <a:rPr lang="en-US" dirty="0" smtClean="0"/>
              <a:t/>
            </a:r>
            <a:br>
              <a:rPr lang="en-US" dirty="0" smtClean="0"/>
            </a:br>
            <a:endParaRPr lang="en-US" dirty="0"/>
          </a:p>
        </p:txBody>
      </p:sp>
      <p:sp>
        <p:nvSpPr>
          <p:cNvPr id="3" name="Content Placeholder 2"/>
          <p:cNvSpPr>
            <a:spLocks noGrp="1"/>
          </p:cNvSpPr>
          <p:nvPr>
            <p:ph idx="1"/>
          </p:nvPr>
        </p:nvSpPr>
        <p:spPr>
          <a:xfrm>
            <a:off x="4038600" y="1524000"/>
            <a:ext cx="3782209" cy="4876800"/>
          </a:xfrm>
        </p:spPr>
        <p:txBody>
          <a:bodyPr>
            <a:normAutofit/>
          </a:bodyPr>
          <a:lstStyle/>
          <a:p>
            <a:r>
              <a:rPr lang="fa-IR" sz="2800" dirty="0" smtClean="0">
                <a:cs typeface="B Nazanin" pitchFamily="2" charset="-78"/>
              </a:rPr>
              <a:t>توليد شير مادر به طور مداوم انجام مي شود. </a:t>
            </a:r>
            <a:endParaRPr lang="en-US" sz="2800" dirty="0" smtClean="0">
              <a:cs typeface="B Nazanin" pitchFamily="2" charset="-78"/>
            </a:endParaRPr>
          </a:p>
          <a:p>
            <a:r>
              <a:rPr lang="fa-IR" sz="2800" dirty="0" smtClean="0">
                <a:cs typeface="B Nazanin" pitchFamily="2" charset="-78"/>
              </a:rPr>
              <a:t>تماس زودرس مادر و نوزاد يا شروع زودرس دوشيدن پستان و دسترسي نامحدود نوزاد به پستان يك اولويت مهم است. </a:t>
            </a:r>
          </a:p>
          <a:p>
            <a:r>
              <a:rPr lang="fa-IR" sz="2800" dirty="0" smtClean="0">
                <a:cs typeface="B Nazanin" pitchFamily="2" charset="-78"/>
              </a:rPr>
              <a:t>تخليه مؤثر پستان      ادامه پاسخ هورموني برای توليد پرولاكتين و اكسي توسين و تداوم توليد شير.</a:t>
            </a:r>
            <a:endParaRPr lang="en-US" sz="2800" dirty="0" smtClean="0">
              <a:cs typeface="B Nazanin" pitchFamily="2" charset="-78"/>
            </a:endParaRPr>
          </a:p>
        </p:txBody>
      </p:sp>
      <p:cxnSp>
        <p:nvCxnSpPr>
          <p:cNvPr id="4" name="Straight Arrow Connector 3"/>
          <p:cNvCxnSpPr/>
          <p:nvPr/>
        </p:nvCxnSpPr>
        <p:spPr>
          <a:xfrm rot="10800000">
            <a:off x="5029200" y="4572000"/>
            <a:ext cx="381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5" name="Picture 5" descr="C:\Users\mahmuod\Pictures\Picture8.png"/>
          <p:cNvPicPr>
            <a:picLocks noChangeAspect="1" noChangeArrowheads="1"/>
          </p:cNvPicPr>
          <p:nvPr/>
        </p:nvPicPr>
        <p:blipFill>
          <a:blip r:embed="rId3" cstate="print"/>
          <a:srcRect l="6860" t="6204" r="9584" b="12044"/>
          <a:stretch>
            <a:fillRect/>
          </a:stretch>
        </p:blipFill>
        <p:spPr bwMode="auto">
          <a:xfrm>
            <a:off x="609600" y="2133600"/>
            <a:ext cx="3276600" cy="285273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pull dir="l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066800"/>
            <a:ext cx="7024744" cy="801136"/>
          </a:xfrm>
        </p:spPr>
        <p:txBody>
          <a:bodyPr>
            <a:normAutofit fontScale="90000"/>
          </a:bodyPr>
          <a:lstStyle/>
          <a:p>
            <a:pPr algn="r"/>
            <a:r>
              <a:rPr lang="fa-IR" dirty="0" smtClean="0">
                <a:cs typeface="B Nazanin" pitchFamily="2" charset="-78"/>
              </a:rPr>
              <a:t>فاكتورهايي كه توليد شير مادر را مختل مي كنند</a:t>
            </a:r>
            <a:r>
              <a:rPr lang="en-US" dirty="0" smtClean="0">
                <a:cs typeface="B Nazanin" pitchFamily="2" charset="-78"/>
              </a:rPr>
              <a:t/>
            </a:r>
            <a:br>
              <a:rPr lang="en-US" dirty="0" smtClean="0">
                <a:cs typeface="B Nazanin" pitchFamily="2" charset="-78"/>
              </a:rPr>
            </a:br>
            <a:endParaRPr lang="en-US" dirty="0">
              <a:cs typeface="B Nazanin" pitchFamily="2" charset="-78"/>
            </a:endParaRPr>
          </a:p>
        </p:txBody>
      </p:sp>
      <p:sp>
        <p:nvSpPr>
          <p:cNvPr id="3" name="Content Placeholder 2"/>
          <p:cNvSpPr>
            <a:spLocks noGrp="1"/>
          </p:cNvSpPr>
          <p:nvPr>
            <p:ph idx="1"/>
          </p:nvPr>
        </p:nvSpPr>
        <p:spPr>
          <a:xfrm>
            <a:off x="1066800" y="1447800"/>
            <a:ext cx="6777317" cy="5105400"/>
          </a:xfrm>
        </p:spPr>
        <p:txBody>
          <a:bodyPr>
            <a:normAutofit/>
          </a:bodyPr>
          <a:lstStyle/>
          <a:p>
            <a:pPr>
              <a:lnSpc>
                <a:spcPts val="3600"/>
              </a:lnSpc>
              <a:spcBef>
                <a:spcPts val="1200"/>
              </a:spcBef>
            </a:pPr>
            <a:r>
              <a:rPr lang="fa-IR" sz="2800" dirty="0" smtClean="0">
                <a:cs typeface="B Nazanin" pitchFamily="2" charset="-78"/>
              </a:rPr>
              <a:t>جدا شدن مادر و نوزاد </a:t>
            </a:r>
          </a:p>
          <a:p>
            <a:pPr>
              <a:lnSpc>
                <a:spcPts val="3600"/>
              </a:lnSpc>
              <a:spcBef>
                <a:spcPts val="1200"/>
              </a:spcBef>
            </a:pPr>
            <a:r>
              <a:rPr lang="fa-IR" sz="2800" dirty="0" smtClean="0">
                <a:cs typeface="B Nazanin" pitchFamily="2" charset="-78"/>
              </a:rPr>
              <a:t>تأخير در دوشيدن پستان </a:t>
            </a:r>
          </a:p>
          <a:p>
            <a:pPr>
              <a:lnSpc>
                <a:spcPts val="3600"/>
              </a:lnSpc>
              <a:spcBef>
                <a:spcPts val="1200"/>
              </a:spcBef>
            </a:pPr>
            <a:r>
              <a:rPr lang="fa-IR" sz="2800" dirty="0" smtClean="0">
                <a:cs typeface="B Nazanin" pitchFamily="2" charset="-78"/>
              </a:rPr>
              <a:t>محدوديت نوزاد در دسترسي  </a:t>
            </a:r>
          </a:p>
          <a:p>
            <a:pPr>
              <a:lnSpc>
                <a:spcPts val="3600"/>
              </a:lnSpc>
              <a:spcBef>
                <a:spcPts val="1200"/>
              </a:spcBef>
            </a:pPr>
            <a:r>
              <a:rPr lang="fa-IR" sz="2800" dirty="0" smtClean="0">
                <a:cs typeface="B Nazanin" pitchFamily="2" charset="-78"/>
              </a:rPr>
              <a:t>مكيدن ناموفق:</a:t>
            </a:r>
          </a:p>
          <a:p>
            <a:pPr lvl="1">
              <a:lnSpc>
                <a:spcPts val="3600"/>
              </a:lnSpc>
              <a:spcBef>
                <a:spcPts val="1200"/>
              </a:spcBef>
            </a:pPr>
            <a:r>
              <a:rPr lang="fa-IR" sz="2600" dirty="0" smtClean="0">
                <a:cs typeface="B Nazanin" pitchFamily="2" charset="-78"/>
              </a:rPr>
              <a:t>وضعيت بد شيرخوار </a:t>
            </a:r>
          </a:p>
          <a:p>
            <a:pPr lvl="1">
              <a:lnSpc>
                <a:spcPts val="3600"/>
              </a:lnSpc>
              <a:spcBef>
                <a:spcPts val="1200"/>
              </a:spcBef>
            </a:pPr>
            <a:r>
              <a:rPr lang="fa-IR" sz="2600" dirty="0" smtClean="0">
                <a:cs typeface="B Nazanin" pitchFamily="2" charset="-78"/>
              </a:rPr>
              <a:t>درست نگرفتن پستان </a:t>
            </a:r>
          </a:p>
          <a:p>
            <a:pPr>
              <a:lnSpc>
                <a:spcPts val="3600"/>
              </a:lnSpc>
              <a:spcBef>
                <a:spcPts val="1200"/>
              </a:spcBef>
            </a:pPr>
            <a:r>
              <a:rPr lang="fa-IR" sz="2800" dirty="0" smtClean="0">
                <a:cs typeface="B Nazanin" pitchFamily="2" charset="-78"/>
              </a:rPr>
              <a:t>استرس و خستگي مادر </a:t>
            </a:r>
          </a:p>
          <a:p>
            <a:pPr>
              <a:lnSpc>
                <a:spcPts val="3600"/>
              </a:lnSpc>
              <a:spcBef>
                <a:spcPts val="1200"/>
              </a:spcBef>
            </a:pPr>
            <a:r>
              <a:rPr lang="fa-IR" sz="2800" dirty="0" smtClean="0">
                <a:cs typeface="B Nazanin" pitchFamily="2" charset="-78"/>
              </a:rPr>
              <a:t>بيماری يا ضعف شيرخوار </a:t>
            </a:r>
            <a:endParaRPr lang="en-US" sz="2800" dirty="0" smtClean="0">
              <a:cs typeface="B Nazanin" pitchFamily="2" charset="-78"/>
            </a:endParaRPr>
          </a:p>
        </p:txBody>
      </p:sp>
    </p:spTree>
  </p:cSld>
  <p:clrMapOvr>
    <a:masterClrMapping/>
  </p:clrMapOvr>
  <p:transition spd="med">
    <p:pull dir="l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46664"/>
            <a:ext cx="7024744" cy="801136"/>
          </a:xfrm>
        </p:spPr>
        <p:txBody>
          <a:bodyPr>
            <a:normAutofit/>
          </a:bodyPr>
          <a:lstStyle/>
          <a:p>
            <a:pPr algn="r"/>
            <a:r>
              <a:rPr lang="fa-IR" dirty="0" smtClean="0">
                <a:cs typeface="B Nazanin" pitchFamily="2" charset="-78"/>
              </a:rPr>
              <a:t>توصیه ها</a:t>
            </a:r>
            <a:endParaRPr lang="en-US" dirty="0">
              <a:cs typeface="B Nazanin" pitchFamily="2" charset="-78"/>
            </a:endParaRPr>
          </a:p>
        </p:txBody>
      </p:sp>
      <p:sp>
        <p:nvSpPr>
          <p:cNvPr id="3" name="Content Placeholder 2"/>
          <p:cNvSpPr>
            <a:spLocks noGrp="1"/>
          </p:cNvSpPr>
          <p:nvPr>
            <p:ph idx="1"/>
          </p:nvPr>
        </p:nvSpPr>
        <p:spPr>
          <a:xfrm>
            <a:off x="4114800" y="1447800"/>
            <a:ext cx="3729317" cy="4648200"/>
          </a:xfrm>
        </p:spPr>
        <p:txBody>
          <a:bodyPr>
            <a:normAutofit/>
          </a:bodyPr>
          <a:lstStyle/>
          <a:p>
            <a:pPr>
              <a:lnSpc>
                <a:spcPts val="4000"/>
              </a:lnSpc>
              <a:spcBef>
                <a:spcPts val="1800"/>
              </a:spcBef>
            </a:pPr>
            <a:r>
              <a:rPr lang="fa-IR" sz="2800" dirty="0" smtClean="0">
                <a:cs typeface="B Nazanin" pitchFamily="2" charset="-78"/>
              </a:rPr>
              <a:t>تمام والدين بايد در ارتباط با تغذيه با شير مادر آموزش ببينند. </a:t>
            </a:r>
          </a:p>
          <a:p>
            <a:pPr>
              <a:lnSpc>
                <a:spcPts val="4000"/>
              </a:lnSpc>
              <a:spcBef>
                <a:spcPts val="1800"/>
              </a:spcBef>
            </a:pPr>
            <a:r>
              <a:rPr lang="fa-IR" sz="2800" dirty="0" smtClean="0">
                <a:cs typeface="B Nazanin" pitchFamily="2" charset="-78"/>
              </a:rPr>
              <a:t>تمام زنان بايد از فوايد و نحوه صحيح شيردهى و تداوم آن آگاه شوند. </a:t>
            </a:r>
          </a:p>
        </p:txBody>
      </p:sp>
      <p:pic>
        <p:nvPicPr>
          <p:cNvPr id="4" name="Picture 5" descr="C:\Users\mahmuod\Pictures\Picture7.png"/>
          <p:cNvPicPr>
            <a:picLocks noChangeAspect="1" noChangeArrowheads="1"/>
          </p:cNvPicPr>
          <p:nvPr/>
        </p:nvPicPr>
        <p:blipFill>
          <a:blip r:embed="rId3" cstate="print"/>
          <a:srcRect l="6780" t="7648" r="11938" b="12811"/>
          <a:stretch>
            <a:fillRect/>
          </a:stretch>
        </p:blipFill>
        <p:spPr bwMode="auto">
          <a:xfrm>
            <a:off x="685799" y="2057400"/>
            <a:ext cx="3259901" cy="28914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pull dir="l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024744" cy="1143000"/>
          </a:xfrm>
        </p:spPr>
        <p:txBody>
          <a:bodyPr>
            <a:normAutofit fontScale="90000"/>
          </a:bodyPr>
          <a:lstStyle/>
          <a:p>
            <a:pPr algn="r"/>
            <a:r>
              <a:rPr lang="fa-IR" b="1" dirty="0" smtClean="0">
                <a:cs typeface="B Nazanin" pitchFamily="2" charset="-78"/>
              </a:rPr>
              <a:t>كمك به تغذيه با شير مادر</a:t>
            </a:r>
            <a:r>
              <a:rPr lang="en-US" b="1" dirty="0" smtClean="0">
                <a:cs typeface="B Nazanin" pitchFamily="2" charset="-78"/>
              </a:rPr>
              <a:t/>
            </a:r>
            <a:br>
              <a:rPr lang="en-US" b="1" dirty="0" smtClean="0">
                <a:cs typeface="B Nazanin" pitchFamily="2" charset="-78"/>
              </a:rPr>
            </a:br>
            <a:endParaRPr lang="en-US" b="1" dirty="0">
              <a:cs typeface="B Nazanin" pitchFamily="2" charset="-78"/>
            </a:endParaRPr>
          </a:p>
        </p:txBody>
      </p:sp>
      <p:sp>
        <p:nvSpPr>
          <p:cNvPr id="3" name="Content Placeholder 2"/>
          <p:cNvSpPr>
            <a:spLocks noGrp="1"/>
          </p:cNvSpPr>
          <p:nvPr>
            <p:ph idx="1"/>
          </p:nvPr>
        </p:nvSpPr>
        <p:spPr>
          <a:xfrm>
            <a:off x="838200" y="1524000"/>
            <a:ext cx="7162800" cy="4080029"/>
          </a:xfrm>
        </p:spPr>
        <p:txBody>
          <a:bodyPr>
            <a:noAutofit/>
          </a:bodyPr>
          <a:lstStyle/>
          <a:p>
            <a:pPr>
              <a:lnSpc>
                <a:spcPts val="3500"/>
              </a:lnSpc>
              <a:spcBef>
                <a:spcPts val="1200"/>
              </a:spcBef>
            </a:pPr>
            <a:r>
              <a:rPr lang="fa-IR" dirty="0" smtClean="0">
                <a:cs typeface="B Nazanin" pitchFamily="2" charset="-78"/>
              </a:rPr>
              <a:t>زنانى كه فرزندشان در </a:t>
            </a:r>
            <a:r>
              <a:rPr lang="en-US" sz="2000" dirty="0" smtClean="0">
                <a:cs typeface="B Nazanin" pitchFamily="2" charset="-78"/>
              </a:rPr>
              <a:t>NICU</a:t>
            </a:r>
            <a:r>
              <a:rPr lang="fa-IR" dirty="0" smtClean="0">
                <a:cs typeface="B Nazanin" pitchFamily="2" charset="-78"/>
              </a:rPr>
              <a:t> نگه دارى مى شود نيز بايد جهت ادامه شيردهى و تأمين شير كافى تشويق شوند</a:t>
            </a:r>
            <a:r>
              <a:rPr lang="en-US" dirty="0" smtClean="0">
                <a:cs typeface="B Nazanin" pitchFamily="2" charset="-78"/>
              </a:rPr>
              <a:t> .</a:t>
            </a:r>
            <a:endParaRPr lang="fa-IR" dirty="0" smtClean="0">
              <a:cs typeface="B Nazanin" pitchFamily="2" charset="-78"/>
            </a:endParaRPr>
          </a:p>
          <a:p>
            <a:pPr>
              <a:lnSpc>
                <a:spcPts val="3500"/>
              </a:lnSpc>
              <a:spcBef>
                <a:spcPts val="1200"/>
              </a:spcBef>
            </a:pPr>
            <a:r>
              <a:rPr lang="fa-IR" dirty="0" smtClean="0">
                <a:cs typeface="B Nazanin" pitchFamily="2" charset="-78"/>
              </a:rPr>
              <a:t>پس از ترخيص بايد مراكز مشاوره شيردهى جهت كمك در دسترس باشند. </a:t>
            </a:r>
          </a:p>
          <a:p>
            <a:pPr>
              <a:lnSpc>
                <a:spcPts val="3500"/>
              </a:lnSpc>
              <a:spcBef>
                <a:spcPts val="1200"/>
              </a:spcBef>
            </a:pPr>
            <a:r>
              <a:rPr lang="fa-IR" dirty="0" smtClean="0">
                <a:cs typeface="B Nazanin" pitchFamily="2" charset="-78"/>
              </a:rPr>
              <a:t>اگر به مادری كه زايمان كرده، توجه نشود ممكن است تغذيه مصنوعي را شروع نمايد.</a:t>
            </a:r>
          </a:p>
          <a:p>
            <a:pPr>
              <a:lnSpc>
                <a:spcPts val="3500"/>
              </a:lnSpc>
              <a:spcBef>
                <a:spcPts val="1200"/>
              </a:spcBef>
            </a:pPr>
            <a:r>
              <a:rPr lang="fa-IR" dirty="0" smtClean="0">
                <a:cs typeface="B Nazanin" pitchFamily="2" charset="-78"/>
              </a:rPr>
              <a:t>آموزش كافي پرسنل لازم است تا بتوانند به مادران كمك كرده و با آنان همدلي كنند</a:t>
            </a:r>
            <a:r>
              <a:rPr lang="en-US" dirty="0" smtClean="0">
                <a:cs typeface="B Nazanin" pitchFamily="2" charset="-78"/>
              </a:rPr>
              <a:t> .</a:t>
            </a:r>
          </a:p>
        </p:txBody>
      </p:sp>
    </p:spTree>
  </p:cSld>
  <p:clrMapOvr>
    <a:masterClrMapping/>
  </p:clrMapOvr>
  <p:transition spd="med">
    <p:pull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39825"/>
          </a:xfrm>
        </p:spPr>
        <p:txBody>
          <a:bodyPr/>
          <a:lstStyle/>
          <a:p>
            <a:pPr algn="r" rtl="1"/>
            <a:r>
              <a:rPr lang="fa-IR" sz="3000" b="1" dirty="0" smtClean="0">
                <a:cs typeface="B Titr" pitchFamily="2" charset="-78"/>
              </a:rPr>
              <a:t>ده اقدام براي تغذیه موفق با شیر مادر در </a:t>
            </a:r>
            <a:br>
              <a:rPr lang="fa-IR" sz="3000" b="1" dirty="0" smtClean="0">
                <a:cs typeface="B Titr" pitchFamily="2" charset="-78"/>
              </a:rPr>
            </a:br>
            <a:r>
              <a:rPr lang="fa-IR" sz="3000" b="1" dirty="0" smtClean="0">
                <a:cs typeface="B Titr" pitchFamily="2" charset="-78"/>
              </a:rPr>
              <a:t>بيمارستان دوستدار کودک</a:t>
            </a:r>
            <a:endParaRPr lang="en-US" sz="3000" dirty="0">
              <a:cs typeface="B Titr" pitchFamily="2" charset="-78"/>
            </a:endParaRPr>
          </a:p>
        </p:txBody>
      </p:sp>
      <p:sp>
        <p:nvSpPr>
          <p:cNvPr id="5" name="Content Placeholder 4"/>
          <p:cNvSpPr>
            <a:spLocks noGrp="1"/>
          </p:cNvSpPr>
          <p:nvPr>
            <p:ph idx="1"/>
          </p:nvPr>
        </p:nvSpPr>
        <p:spPr>
          <a:xfrm>
            <a:off x="381000" y="1600200"/>
            <a:ext cx="8229600" cy="4530725"/>
          </a:xfrm>
        </p:spPr>
        <p:txBody>
          <a:bodyPr/>
          <a:lstStyle/>
          <a:p>
            <a:pPr algn="r" rtl="1">
              <a:lnSpc>
                <a:spcPts val="4100"/>
              </a:lnSpc>
              <a:spcBef>
                <a:spcPts val="1800"/>
              </a:spcBef>
              <a:buNone/>
            </a:pPr>
            <a:r>
              <a:rPr lang="fa-IR" dirty="0" smtClean="0">
                <a:cs typeface="B Nazanin" pitchFamily="2" charset="-78"/>
              </a:rPr>
              <a:t>1- سياست مدون ترويج تغذيه با شير مادر درمعرض ديد كليه كاركنان نصب شده باشد و براي اطمينان از ارتقای كيفيت خدمات، به طور مستمر توسط كميته بيمارستاني ترويج تغذيه با شير مادر پايش شود.</a:t>
            </a:r>
            <a:endParaRPr lang="en-US" dirty="0" smtClean="0">
              <a:cs typeface="B Nazanin" pitchFamily="2" charset="-78"/>
            </a:endParaRPr>
          </a:p>
          <a:p>
            <a:pPr algn="r" rtl="1">
              <a:lnSpc>
                <a:spcPts val="4100"/>
              </a:lnSpc>
              <a:spcBef>
                <a:spcPts val="1800"/>
              </a:spcBef>
              <a:buNone/>
            </a:pPr>
            <a:r>
              <a:rPr lang="fa-IR" dirty="0" smtClean="0">
                <a:cs typeface="B Nazanin" pitchFamily="2" charset="-78"/>
              </a:rPr>
              <a:t>2- كليه كاركنان به منظور كسب مهارت هاي لازم براي اجراي اين سياست آموزش هاي قبل از خدمت و مكرر در حين خدمت ببينند.</a:t>
            </a:r>
            <a:endParaRPr lang="en-US" dirty="0" smtClean="0">
              <a:cs typeface="B Nazanin" pitchFamily="2" charset="-78"/>
            </a:endParaRPr>
          </a:p>
          <a:p>
            <a:pPr algn="r" rtl="1">
              <a:lnSpc>
                <a:spcPts val="4100"/>
              </a:lnSpc>
              <a:spcBef>
                <a:spcPts val="1800"/>
              </a:spcBef>
              <a:buNone/>
            </a:pPr>
            <a:r>
              <a:rPr lang="fa-IR" dirty="0" smtClean="0">
                <a:cs typeface="B Nazanin" pitchFamily="2" charset="-78"/>
              </a:rPr>
              <a:t>3- مادران باردار را در زمينه مزاياي تغذيه با شيرمادر، چگونگي شيردهي و تداوم آن، عوارض تغذيه مصنوعي و بطري و گول زنك آموزش دهند.</a:t>
            </a:r>
            <a:endParaRPr lang="en-US" dirty="0" smtClean="0">
              <a:cs typeface="B Nazanin" pitchFamily="2" charset="-78"/>
            </a:endParaRPr>
          </a:p>
        </p:txBody>
      </p:sp>
      <p:pic>
        <p:nvPicPr>
          <p:cNvPr id="8" name="Picture 7" descr="C:\users\barekati\desktop\desk top\ecd\iecd\eccd2\pictures\hands.jpg"/>
          <p:cNvPicPr/>
          <p:nvPr/>
        </p:nvPicPr>
        <p:blipFill>
          <a:blip r:embed="rId3" cstate="print"/>
          <a:srcRect/>
          <a:stretch>
            <a:fillRect/>
          </a:stretch>
        </p:blipFill>
        <p:spPr bwMode="auto">
          <a:xfrm>
            <a:off x="304800" y="76200"/>
            <a:ext cx="2057400" cy="1371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33400"/>
            <a:ext cx="7024744" cy="1143000"/>
          </a:xfrm>
        </p:spPr>
        <p:txBody>
          <a:bodyPr/>
          <a:lstStyle/>
          <a:p>
            <a:pPr algn="r"/>
            <a:r>
              <a:rPr lang="fa-IR" b="1" dirty="0" smtClean="0">
                <a:cs typeface="B Nazanin" pitchFamily="2" charset="-78"/>
              </a:rPr>
              <a:t>توصیه ها</a:t>
            </a:r>
            <a:endParaRPr lang="en-US" b="1" dirty="0">
              <a:cs typeface="B Nazanin" pitchFamily="2" charset="-78"/>
            </a:endParaRPr>
          </a:p>
        </p:txBody>
      </p:sp>
      <p:sp>
        <p:nvSpPr>
          <p:cNvPr id="3" name="Content Placeholder 2"/>
          <p:cNvSpPr>
            <a:spLocks noGrp="1"/>
          </p:cNvSpPr>
          <p:nvPr>
            <p:ph idx="1"/>
          </p:nvPr>
        </p:nvSpPr>
        <p:spPr>
          <a:xfrm>
            <a:off x="1043492" y="1981200"/>
            <a:ext cx="6777317" cy="3851429"/>
          </a:xfrm>
        </p:spPr>
        <p:txBody>
          <a:bodyPr>
            <a:normAutofit/>
          </a:bodyPr>
          <a:lstStyle/>
          <a:p>
            <a:pPr>
              <a:lnSpc>
                <a:spcPts val="3700"/>
              </a:lnSpc>
              <a:spcBef>
                <a:spcPts val="1800"/>
              </a:spcBef>
            </a:pPr>
            <a:r>
              <a:rPr lang="en-US" sz="2800" dirty="0" smtClean="0">
                <a:cs typeface="B Nazanin" pitchFamily="2" charset="-78"/>
              </a:rPr>
              <a:t> </a:t>
            </a:r>
            <a:r>
              <a:rPr lang="fa-IR" sz="2800" dirty="0" smtClean="0">
                <a:cs typeface="B Nazanin" pitchFamily="2" charset="-78"/>
              </a:rPr>
              <a:t>نوزاداني كه شير مادر دريافت مي كنند (خواه از پستان مادر يا شير دوشيده شده) بايد به دقت مشخص شوند.</a:t>
            </a:r>
          </a:p>
          <a:p>
            <a:pPr>
              <a:lnSpc>
                <a:spcPts val="3700"/>
              </a:lnSpc>
              <a:spcBef>
                <a:spcPts val="1800"/>
              </a:spcBef>
            </a:pPr>
            <a:r>
              <a:rPr lang="fa-IR" sz="2800" dirty="0" smtClean="0">
                <a:cs typeface="B Nazanin" pitchFamily="2" charset="-78"/>
              </a:rPr>
              <a:t>برچسب تغذيه با شيرمادر را در جاهای زير بچسبانید</a:t>
            </a:r>
            <a:r>
              <a:rPr lang="en-US" sz="2800" dirty="0" smtClean="0">
                <a:cs typeface="B Nazanin" pitchFamily="2" charset="-78"/>
              </a:rPr>
              <a:t> :</a:t>
            </a:r>
          </a:p>
          <a:p>
            <a:pPr lvl="1">
              <a:lnSpc>
                <a:spcPts val="3700"/>
              </a:lnSpc>
              <a:spcBef>
                <a:spcPts val="1800"/>
              </a:spcBef>
            </a:pPr>
            <a:r>
              <a:rPr lang="fa-IR" sz="2600" dirty="0" smtClean="0">
                <a:cs typeface="B Nazanin" pitchFamily="2" charset="-78"/>
              </a:rPr>
              <a:t>پرونده پذيرش بيمار</a:t>
            </a:r>
            <a:endParaRPr lang="en-US" sz="2600" dirty="0" smtClean="0">
              <a:cs typeface="B Nazanin" pitchFamily="2" charset="-78"/>
            </a:endParaRPr>
          </a:p>
          <a:p>
            <a:pPr lvl="1">
              <a:lnSpc>
                <a:spcPts val="3700"/>
              </a:lnSpc>
              <a:spcBef>
                <a:spcPts val="1800"/>
              </a:spcBef>
            </a:pPr>
            <a:r>
              <a:rPr lang="fa-IR" sz="2600" dirty="0" smtClean="0">
                <a:cs typeface="B Nazanin" pitchFamily="2" charset="-78"/>
              </a:rPr>
              <a:t>كارت بستری و بالای سر نوزاد</a:t>
            </a:r>
          </a:p>
          <a:p>
            <a:pPr lvl="1">
              <a:lnSpc>
                <a:spcPts val="3700"/>
              </a:lnSpc>
              <a:spcBef>
                <a:spcPts val="1800"/>
              </a:spcBef>
            </a:pPr>
            <a:r>
              <a:rPr lang="fa-IR" sz="2600" dirty="0" smtClean="0">
                <a:cs typeface="B Nazanin" pitchFamily="2" charset="-78"/>
              </a:rPr>
              <a:t>چارت تغذيه و مايعات مصرفي</a:t>
            </a:r>
            <a:endParaRPr lang="en-US" sz="2600" dirty="0">
              <a:cs typeface="B Nazanin" pitchFamily="2" charset="-78"/>
            </a:endParaRPr>
          </a:p>
        </p:txBody>
      </p:sp>
    </p:spTree>
  </p:cSld>
  <p:clrMapOvr>
    <a:masterClrMapping/>
  </p:clrMapOvr>
  <p:transition spd="med">
    <p:pull dir="l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200"/>
            <a:ext cx="7024744" cy="1143000"/>
          </a:xfrm>
        </p:spPr>
        <p:txBody>
          <a:bodyPr/>
          <a:lstStyle/>
          <a:p>
            <a:pPr algn="r"/>
            <a:r>
              <a:rPr lang="fa-IR" b="1" dirty="0" smtClean="0">
                <a:cs typeface="B Nazanin" pitchFamily="2" charset="-78"/>
              </a:rPr>
              <a:t>مراقبت از مادر</a:t>
            </a:r>
            <a:endParaRPr lang="en-US" b="1" dirty="0">
              <a:cs typeface="B Nazanin" pitchFamily="2" charset="-78"/>
            </a:endParaRPr>
          </a:p>
        </p:txBody>
      </p:sp>
      <p:sp>
        <p:nvSpPr>
          <p:cNvPr id="3" name="Content Placeholder 2"/>
          <p:cNvSpPr>
            <a:spLocks noGrp="1"/>
          </p:cNvSpPr>
          <p:nvPr>
            <p:ph idx="1"/>
          </p:nvPr>
        </p:nvSpPr>
        <p:spPr>
          <a:xfrm>
            <a:off x="1043492" y="1676400"/>
            <a:ext cx="6777317" cy="4572000"/>
          </a:xfrm>
        </p:spPr>
        <p:txBody>
          <a:bodyPr>
            <a:normAutofit/>
          </a:bodyPr>
          <a:lstStyle/>
          <a:p>
            <a:r>
              <a:rPr lang="fa-IR" dirty="0" smtClean="0">
                <a:cs typeface="B Nazanin" pitchFamily="2" charset="-78"/>
              </a:rPr>
              <a:t>برنامه ريزی كرده و رهنمودهای روشن به او ارائه كنيد.</a:t>
            </a:r>
            <a:endParaRPr lang="en-US" dirty="0" smtClean="0">
              <a:cs typeface="B Nazanin" pitchFamily="2" charset="-78"/>
            </a:endParaRPr>
          </a:p>
          <a:p>
            <a:r>
              <a:rPr lang="fa-IR" dirty="0" smtClean="0">
                <a:cs typeface="B Nazanin" pitchFamily="2" charset="-78"/>
              </a:rPr>
              <a:t>به بحران هايي كه با آن ها روبرو است و مقدار اطلاعاتي كه مي تواند دریافت کند توجه كنيد</a:t>
            </a:r>
            <a:r>
              <a:rPr lang="en-US" dirty="0" smtClean="0">
                <a:cs typeface="B Nazanin" pitchFamily="2" charset="-78"/>
              </a:rPr>
              <a:t> .</a:t>
            </a:r>
            <a:r>
              <a:rPr lang="fa-IR" dirty="0" smtClean="0">
                <a:cs typeface="B Nazanin" pitchFamily="2" charset="-78"/>
              </a:rPr>
              <a:t> </a:t>
            </a:r>
          </a:p>
          <a:p>
            <a:r>
              <a:rPr lang="fa-IR" dirty="0" smtClean="0">
                <a:cs typeface="B Nazanin" pitchFamily="2" charset="-78"/>
              </a:rPr>
              <a:t>هنگامي كه كودكي بستری مي شود مادر دچار ابهامات و مشكلاتي مي شود كه نياز به كمك دارد لذا بايد با ديد مثبت و واضح و زباني ساده كه او درك كند در مورد تغذيه كودک و دوشيدن شير با او صحبت نماييد. </a:t>
            </a:r>
          </a:p>
          <a:p>
            <a:r>
              <a:rPr lang="fa-IR" dirty="0" smtClean="0">
                <a:cs typeface="B Nazanin" pitchFamily="2" charset="-78"/>
              </a:rPr>
              <a:t>اولويت ها را بايد در نظر بگيريد و برحسب هر فرد توصيه های لازم، پايدار و سازگار با شرايط آن ها ارائه دهيد</a:t>
            </a:r>
            <a:r>
              <a:rPr lang="en-US" dirty="0" smtClean="0">
                <a:cs typeface="B Nazanin" pitchFamily="2" charset="-78"/>
              </a:rPr>
              <a:t> .</a:t>
            </a:r>
            <a:endParaRPr lang="fa-IR" dirty="0" smtClean="0">
              <a:cs typeface="B Nazanin" pitchFamily="2" charset="-78"/>
            </a:endParaRPr>
          </a:p>
          <a:p>
            <a:r>
              <a:rPr lang="fa-IR" dirty="0" smtClean="0">
                <a:cs typeface="B Nazanin" pitchFamily="2" charset="-78"/>
              </a:rPr>
              <a:t>تأكيد شود كه مادر در هنگام تغذيه شيرخوار حضور داشته باشد و مطمئن باشيد كه در بيمارستان يا نزديك بيمارستان است (كدام اتاق است يا شماره تلفن او چند است).</a:t>
            </a:r>
          </a:p>
        </p:txBody>
      </p:sp>
    </p:spTree>
  </p:cSld>
  <p:clrMapOvr>
    <a:masterClrMapping/>
  </p:clrMapOvr>
  <p:transition spd="med">
    <p:pull dir="l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200"/>
            <a:ext cx="7024744" cy="1143000"/>
          </a:xfrm>
        </p:spPr>
        <p:txBody>
          <a:bodyPr/>
          <a:lstStyle/>
          <a:p>
            <a:pPr algn="r"/>
            <a:r>
              <a:rPr lang="fa-IR" b="1" dirty="0" smtClean="0">
                <a:cs typeface="B Nazanin" pitchFamily="2" charset="-78"/>
              </a:rPr>
              <a:t>مراقبت از مادر</a:t>
            </a:r>
            <a:endParaRPr lang="en-US" b="1" dirty="0">
              <a:cs typeface="B Nazanin" pitchFamily="2" charset="-78"/>
            </a:endParaRPr>
          </a:p>
        </p:txBody>
      </p:sp>
      <p:sp>
        <p:nvSpPr>
          <p:cNvPr id="3" name="Content Placeholder 2"/>
          <p:cNvSpPr>
            <a:spLocks noGrp="1"/>
          </p:cNvSpPr>
          <p:nvPr>
            <p:ph idx="1"/>
          </p:nvPr>
        </p:nvSpPr>
        <p:spPr>
          <a:xfrm>
            <a:off x="1043492" y="1676400"/>
            <a:ext cx="6777317" cy="4572000"/>
          </a:xfrm>
        </p:spPr>
        <p:txBody>
          <a:bodyPr>
            <a:normAutofit/>
          </a:bodyPr>
          <a:lstStyle/>
          <a:p>
            <a:pPr>
              <a:spcBef>
                <a:spcPts val="1200"/>
              </a:spcBef>
            </a:pPr>
            <a:r>
              <a:rPr lang="fa-IR" dirty="0" smtClean="0">
                <a:cs typeface="B Nazanin" pitchFamily="2" charset="-78"/>
              </a:rPr>
              <a:t>اگر نبايد شيرخوار تغذيه شود دقيقاً مشخص كنيد كه چه زماني بايد تغذيه از پستان را شروع نمايد تا مادر بداند</a:t>
            </a:r>
            <a:r>
              <a:rPr lang="en-US" dirty="0" smtClean="0">
                <a:cs typeface="B Nazanin" pitchFamily="2" charset="-78"/>
              </a:rPr>
              <a:t>.</a:t>
            </a:r>
            <a:endParaRPr lang="fa-IR" dirty="0" smtClean="0">
              <a:cs typeface="B Nazanin" pitchFamily="2" charset="-78"/>
            </a:endParaRPr>
          </a:p>
          <a:p>
            <a:pPr>
              <a:spcBef>
                <a:spcPts val="1200"/>
              </a:spcBef>
            </a:pPr>
            <a:r>
              <a:rPr lang="fa-IR" dirty="0" smtClean="0">
                <a:cs typeface="B Nazanin" pitchFamily="2" charset="-78"/>
              </a:rPr>
              <a:t>اطمينان پيدا كنيد كه مادر مي داند چه طور بايد شيرش را بدوشد و اضافه آن را ذخيره كند</a:t>
            </a:r>
            <a:r>
              <a:rPr lang="en-US" dirty="0" smtClean="0">
                <a:cs typeface="B Nazanin" pitchFamily="2" charset="-78"/>
              </a:rPr>
              <a:t> .</a:t>
            </a:r>
          </a:p>
          <a:p>
            <a:pPr>
              <a:spcBef>
                <a:spcPts val="1200"/>
              </a:spcBef>
            </a:pPr>
            <a:r>
              <a:rPr lang="fa-IR" dirty="0" smtClean="0">
                <a:cs typeface="B Nazanin" pitchFamily="2" charset="-78"/>
              </a:rPr>
              <a:t>گرفتن تاريخچه: از تجربه قبلي مادر (موفقيت قبلي و يا مشكلات شيردهي) مطلع شويم.</a:t>
            </a:r>
          </a:p>
          <a:p>
            <a:pPr>
              <a:spcBef>
                <a:spcPts val="1200"/>
              </a:spcBef>
            </a:pPr>
            <a:r>
              <a:rPr lang="fa-IR" dirty="0" smtClean="0">
                <a:cs typeface="B Nazanin" pitchFamily="2" charset="-78"/>
              </a:rPr>
              <a:t>كاركنان بهداشتي درماني بايد اعتماد به نفس، مهارت و توان مادر را افزايش دهند.</a:t>
            </a:r>
          </a:p>
          <a:p>
            <a:pPr>
              <a:spcBef>
                <a:spcPts val="1200"/>
              </a:spcBef>
            </a:pPr>
            <a:r>
              <a:rPr lang="fa-IR" dirty="0" smtClean="0">
                <a:cs typeface="B Nazanin" pitchFamily="2" charset="-78"/>
              </a:rPr>
              <a:t>مادر بايد با ديد مثبت و با ارزش نهادن، اين موفقيت را به انجام برساند</a:t>
            </a:r>
            <a:r>
              <a:rPr lang="en-US" dirty="0" smtClean="0">
                <a:cs typeface="B Nazanin" pitchFamily="2" charset="-78"/>
              </a:rPr>
              <a:t> .</a:t>
            </a:r>
          </a:p>
          <a:p>
            <a:pPr>
              <a:spcBef>
                <a:spcPts val="1200"/>
              </a:spcBef>
            </a:pPr>
            <a:endParaRPr lang="en-US" dirty="0">
              <a:cs typeface="B Nazanin" pitchFamily="2" charset="-78"/>
            </a:endParaRPr>
          </a:p>
        </p:txBody>
      </p:sp>
    </p:spTree>
  </p:cSld>
  <p:clrMapOvr>
    <a:masterClrMapping/>
  </p:clrMapOvr>
  <p:transition spd="med">
    <p:pull dir="l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24744" cy="1143000"/>
          </a:xfrm>
        </p:spPr>
        <p:txBody>
          <a:bodyPr/>
          <a:lstStyle/>
          <a:p>
            <a:pPr algn="r"/>
            <a:r>
              <a:rPr lang="fa-IR" b="1" dirty="0" smtClean="0">
                <a:cs typeface="B Nazanin" pitchFamily="2" charset="-78"/>
              </a:rPr>
              <a:t>مراقبت از مادر</a:t>
            </a:r>
            <a:endParaRPr lang="en-US" dirty="0"/>
          </a:p>
        </p:txBody>
      </p:sp>
      <p:sp>
        <p:nvSpPr>
          <p:cNvPr id="3" name="Content Placeholder 2"/>
          <p:cNvSpPr>
            <a:spLocks noGrp="1"/>
          </p:cNvSpPr>
          <p:nvPr>
            <p:ph idx="1"/>
          </p:nvPr>
        </p:nvSpPr>
        <p:spPr>
          <a:xfrm>
            <a:off x="914400" y="1752600"/>
            <a:ext cx="7086600" cy="4800600"/>
          </a:xfrm>
        </p:spPr>
        <p:txBody>
          <a:bodyPr>
            <a:normAutofit/>
          </a:bodyPr>
          <a:lstStyle/>
          <a:p>
            <a:pPr>
              <a:lnSpc>
                <a:spcPts val="4500"/>
              </a:lnSpc>
              <a:spcBef>
                <a:spcPts val="1800"/>
              </a:spcBef>
            </a:pPr>
            <a:r>
              <a:rPr lang="fa-IR" dirty="0" smtClean="0">
                <a:cs typeface="B Nazanin" pitchFamily="2" charset="-78"/>
              </a:rPr>
              <a:t>آنچه حياتي است راحتي و وضعيت مادر است، هم چنان كه تجربه او  افزايش مي يابد راحت تر می شود</a:t>
            </a:r>
            <a:r>
              <a:rPr lang="en-US" dirty="0" smtClean="0">
                <a:cs typeface="B Nazanin" pitchFamily="2" charset="-78"/>
              </a:rPr>
              <a:t> .</a:t>
            </a:r>
          </a:p>
          <a:p>
            <a:pPr>
              <a:lnSpc>
                <a:spcPts val="4500"/>
              </a:lnSpc>
              <a:spcBef>
                <a:spcPts val="1800"/>
              </a:spcBef>
            </a:pPr>
            <a:r>
              <a:rPr lang="fa-IR" dirty="0" smtClean="0">
                <a:cs typeface="B Nazanin" pitchFamily="2" charset="-78"/>
              </a:rPr>
              <a:t>اگر مادر نشسته شير مي دهد، پشتش تكيه گاه داشته باشد.</a:t>
            </a:r>
            <a:r>
              <a:rPr lang="en-US" dirty="0" smtClean="0">
                <a:cs typeface="B Nazanin" pitchFamily="2" charset="-78"/>
              </a:rPr>
              <a:t> </a:t>
            </a:r>
            <a:endParaRPr lang="fa-IR" dirty="0" smtClean="0">
              <a:cs typeface="B Nazanin" pitchFamily="2" charset="-78"/>
            </a:endParaRPr>
          </a:p>
          <a:p>
            <a:pPr>
              <a:lnSpc>
                <a:spcPts val="4500"/>
              </a:lnSpc>
              <a:spcBef>
                <a:spcPts val="1800"/>
              </a:spcBef>
            </a:pPr>
            <a:r>
              <a:rPr lang="fa-IR" dirty="0" smtClean="0">
                <a:cs typeface="B Nazanin" pitchFamily="2" charset="-78"/>
              </a:rPr>
              <a:t>اگر روی صندلي مي نشيند، استفاده از صندلي دسته دار، چهارپايه برای زير پا، چند بالش كه دست خودش و وزن شيرخوار را روی آن بياندازد مفيد خواهد بود.</a:t>
            </a:r>
          </a:p>
        </p:txBody>
      </p:sp>
    </p:spTree>
  </p:cSld>
  <p:clrMapOvr>
    <a:masterClrMapping/>
  </p:clrMapOvr>
  <p:transition spd="med">
    <p:pull dir="l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24744" cy="1143000"/>
          </a:xfrm>
        </p:spPr>
        <p:txBody>
          <a:bodyPr/>
          <a:lstStyle/>
          <a:p>
            <a:pPr algn="r"/>
            <a:r>
              <a:rPr lang="fa-IR" b="1" dirty="0" smtClean="0">
                <a:cs typeface="B Nazanin" pitchFamily="2" charset="-78"/>
              </a:rPr>
              <a:t>مراقبت از مادر</a:t>
            </a:r>
            <a:endParaRPr lang="en-US" dirty="0"/>
          </a:p>
        </p:txBody>
      </p:sp>
      <p:sp>
        <p:nvSpPr>
          <p:cNvPr id="3" name="Content Placeholder 2"/>
          <p:cNvSpPr>
            <a:spLocks noGrp="1"/>
          </p:cNvSpPr>
          <p:nvPr>
            <p:ph idx="1"/>
          </p:nvPr>
        </p:nvSpPr>
        <p:spPr>
          <a:xfrm>
            <a:off x="1043492" y="1752600"/>
            <a:ext cx="6777317" cy="4800600"/>
          </a:xfrm>
        </p:spPr>
        <p:txBody>
          <a:bodyPr>
            <a:normAutofit/>
          </a:bodyPr>
          <a:lstStyle/>
          <a:p>
            <a:pPr>
              <a:lnSpc>
                <a:spcPts val="4500"/>
              </a:lnSpc>
              <a:spcBef>
                <a:spcPts val="1200"/>
              </a:spcBef>
            </a:pPr>
            <a:r>
              <a:rPr lang="fa-IR" dirty="0" smtClean="0">
                <a:cs typeface="B Nazanin" pitchFamily="2" charset="-78"/>
              </a:rPr>
              <a:t>بايد قسمت اعظم پستان برهنه باشد و در اختيار شيرخوار قرار گيرد. </a:t>
            </a:r>
          </a:p>
          <a:p>
            <a:pPr>
              <a:lnSpc>
                <a:spcPts val="4500"/>
              </a:lnSpc>
              <a:spcBef>
                <a:spcPts val="1200"/>
              </a:spcBef>
            </a:pPr>
            <a:r>
              <a:rPr lang="en-US" dirty="0" smtClean="0">
                <a:cs typeface="B Nazanin" pitchFamily="2" charset="-78"/>
              </a:rPr>
              <a:t> </a:t>
            </a:r>
            <a:r>
              <a:rPr lang="fa-IR" dirty="0" smtClean="0">
                <a:cs typeface="B Nazanin" pitchFamily="2" charset="-78"/>
              </a:rPr>
              <a:t>ممكن است شكم جلو آمده اجازه ندهد كه مادر، شيرخوار را درست در بغل بگيرد لذا ممكن است خواسته شود كه راست بنشيند يا شيرخوار را در وضعيت زير بغل نگه دارد.</a:t>
            </a:r>
          </a:p>
          <a:p>
            <a:pPr>
              <a:lnSpc>
                <a:spcPts val="4500"/>
              </a:lnSpc>
              <a:spcBef>
                <a:spcPts val="1200"/>
              </a:spcBef>
            </a:pPr>
            <a:r>
              <a:rPr lang="fa-IR" dirty="0" smtClean="0">
                <a:cs typeface="B Nazanin" pitchFamily="2" charset="-78"/>
              </a:rPr>
              <a:t>به او اطمينان دهيد كه شكمش به حالت اوليه برخواهد گشت (اگر اپيزيوتومي شده باشد نشستن دردناک مي شود و اگر روی تيوپ باد شده بنشيند يا روی بالش نرم راحت تر است).</a:t>
            </a:r>
            <a:endParaRPr lang="en-US" dirty="0">
              <a:cs typeface="B Nazanin" pitchFamily="2" charset="-78"/>
            </a:endParaRPr>
          </a:p>
        </p:txBody>
      </p:sp>
    </p:spTree>
  </p:cSld>
  <p:clrMapOvr>
    <a:masterClrMapping/>
  </p:clrMapOvr>
  <p:transition spd="med">
    <p:pull dir="l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024744" cy="1143000"/>
          </a:xfrm>
        </p:spPr>
        <p:txBody>
          <a:bodyPr/>
          <a:lstStyle/>
          <a:p>
            <a:pPr algn="r"/>
            <a:r>
              <a:rPr lang="fa-IR" b="1" dirty="0" smtClean="0">
                <a:cs typeface="B Nazanin" pitchFamily="2" charset="-78"/>
              </a:rPr>
              <a:t>مراقبت از مادر</a:t>
            </a:r>
            <a:endParaRPr lang="en-US" dirty="0"/>
          </a:p>
        </p:txBody>
      </p:sp>
      <p:sp>
        <p:nvSpPr>
          <p:cNvPr id="3" name="Content Placeholder 2"/>
          <p:cNvSpPr>
            <a:spLocks noGrp="1"/>
          </p:cNvSpPr>
          <p:nvPr>
            <p:ph idx="1"/>
          </p:nvPr>
        </p:nvSpPr>
        <p:spPr>
          <a:xfrm>
            <a:off x="762000" y="1371600"/>
            <a:ext cx="7239000" cy="4648200"/>
          </a:xfrm>
        </p:spPr>
        <p:txBody>
          <a:bodyPr>
            <a:noAutofit/>
          </a:bodyPr>
          <a:lstStyle/>
          <a:p>
            <a:pPr>
              <a:lnSpc>
                <a:spcPts val="3400"/>
              </a:lnSpc>
              <a:spcBef>
                <a:spcPts val="1200"/>
              </a:spcBef>
            </a:pPr>
            <a:r>
              <a:rPr lang="fa-IR" dirty="0" smtClean="0">
                <a:cs typeface="B Nazanin" pitchFamily="2" charset="-78"/>
              </a:rPr>
              <a:t>برای شرايط خاص مي توان نحوه گرفتن پستان را تغيير داد تا شيرخوار بتواند راحت تر آن را بگيرد. </a:t>
            </a:r>
          </a:p>
          <a:p>
            <a:pPr>
              <a:lnSpc>
                <a:spcPts val="3400"/>
              </a:lnSpc>
              <a:spcBef>
                <a:spcPts val="1200"/>
              </a:spcBef>
            </a:pPr>
            <a:r>
              <a:rPr lang="fa-IR" dirty="0" smtClean="0">
                <a:cs typeface="B Nazanin" pitchFamily="2" charset="-78"/>
              </a:rPr>
              <a:t>اگر خودتان در وضيت ناراحتي قرار گرفته باشيد، نمي توانيد به مادر كمك كنيد.</a:t>
            </a:r>
          </a:p>
          <a:p>
            <a:pPr>
              <a:lnSpc>
                <a:spcPts val="3400"/>
              </a:lnSpc>
              <a:spcBef>
                <a:spcPts val="1200"/>
              </a:spcBef>
            </a:pPr>
            <a:r>
              <a:rPr lang="fa-IR" dirty="0" smtClean="0">
                <a:cs typeface="B Nazanin" pitchFamily="2" charset="-78"/>
              </a:rPr>
              <a:t>اگر پشت شما تكيه گاه نداشته باشد يا بدنتان خم شده باشد ممكن است عجله كنيد و وقت صرف نكنيد. آسوده و در وضعيت راحتي براي كمك به مادر بنشينيد. </a:t>
            </a:r>
            <a:endParaRPr lang="en-US" dirty="0" smtClean="0">
              <a:cs typeface="B Nazanin" pitchFamily="2" charset="-78"/>
            </a:endParaRPr>
          </a:p>
          <a:p>
            <a:pPr>
              <a:lnSpc>
                <a:spcPts val="3400"/>
              </a:lnSpc>
              <a:spcBef>
                <a:spcPts val="1200"/>
              </a:spcBef>
            </a:pPr>
            <a:r>
              <a:rPr lang="fa-IR" dirty="0" smtClean="0">
                <a:cs typeface="B Nazanin" pitchFamily="2" charset="-78"/>
              </a:rPr>
              <a:t>ارزيابي شيردهي شامل مشاهده شيردهي و گوش كردن به مادر است. به مادر بگوييد مي خواهيد شير خوردن فرزندش را مشاهده كنيد تا احساس راحتي كند.</a:t>
            </a:r>
            <a:endParaRPr lang="en-US" dirty="0">
              <a:cs typeface="B Nazanin" pitchFamily="2" charset="-78"/>
            </a:endParaRPr>
          </a:p>
        </p:txBody>
      </p:sp>
    </p:spTree>
  </p:cSld>
  <p:clrMapOvr>
    <a:masterClrMapping/>
  </p:clrMapOvr>
  <p:transition spd="med">
    <p:pull dir="l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24744" cy="1143000"/>
          </a:xfrm>
        </p:spPr>
        <p:txBody>
          <a:bodyPr/>
          <a:lstStyle/>
          <a:p>
            <a:pPr algn="r"/>
            <a:r>
              <a:rPr lang="fa-IR" b="1" dirty="0" smtClean="0">
                <a:cs typeface="B Nazanin" pitchFamily="2" charset="-78"/>
              </a:rPr>
              <a:t>فرم مشاهده شيردهي </a:t>
            </a:r>
            <a:endParaRPr lang="en-US" b="1" dirty="0">
              <a:cs typeface="B Nazanin" pitchFamily="2" charset="-78"/>
            </a:endParaRPr>
          </a:p>
        </p:txBody>
      </p:sp>
      <p:sp>
        <p:nvSpPr>
          <p:cNvPr id="3" name="Content Placeholder 2"/>
          <p:cNvSpPr>
            <a:spLocks noGrp="1"/>
          </p:cNvSpPr>
          <p:nvPr>
            <p:ph idx="1"/>
          </p:nvPr>
        </p:nvSpPr>
        <p:spPr>
          <a:xfrm>
            <a:off x="1043492" y="1905000"/>
            <a:ext cx="6777317" cy="4267200"/>
          </a:xfrm>
        </p:spPr>
        <p:txBody>
          <a:bodyPr>
            <a:normAutofit/>
          </a:bodyPr>
          <a:lstStyle/>
          <a:p>
            <a:r>
              <a:rPr lang="fa-IR" sz="2800" dirty="0" smtClean="0">
                <a:cs typeface="B Nazanin" pitchFamily="2" charset="-78"/>
              </a:rPr>
              <a:t>كمك مي كند كه هنگام تغذيه شيرخوار به چه چيزهايي توجه كرده و مشكلات را شناسايي كنيد. </a:t>
            </a:r>
          </a:p>
          <a:p>
            <a:r>
              <a:rPr lang="fa-IR" sz="2800" dirty="0" smtClean="0">
                <a:cs typeface="B Nazanin" pitchFamily="2" charset="-78"/>
              </a:rPr>
              <a:t>شامل موارد زیر است:</a:t>
            </a:r>
            <a:endParaRPr lang="en-US" sz="2800" dirty="0" smtClean="0">
              <a:cs typeface="B Nazanin" pitchFamily="2" charset="-78"/>
            </a:endParaRPr>
          </a:p>
          <a:p>
            <a:pPr lvl="1"/>
            <a:r>
              <a:rPr lang="fa-IR" sz="2600" dirty="0" smtClean="0">
                <a:cs typeface="B Nazanin" pitchFamily="2" charset="-78"/>
              </a:rPr>
              <a:t>نگاه كلي به مادر</a:t>
            </a:r>
            <a:endParaRPr lang="en-US" sz="2600" dirty="0" smtClean="0">
              <a:cs typeface="B Nazanin" pitchFamily="2" charset="-78"/>
            </a:endParaRPr>
          </a:p>
          <a:p>
            <a:pPr lvl="1"/>
            <a:r>
              <a:rPr lang="fa-IR" sz="2600" dirty="0" smtClean="0">
                <a:cs typeface="B Nazanin" pitchFamily="2" charset="-78"/>
              </a:rPr>
              <a:t>نگاه كلي به شيرخوار</a:t>
            </a:r>
            <a:endParaRPr lang="en-US" sz="2600" dirty="0" smtClean="0">
              <a:cs typeface="B Nazanin" pitchFamily="2" charset="-78"/>
            </a:endParaRPr>
          </a:p>
          <a:p>
            <a:pPr lvl="1"/>
            <a:r>
              <a:rPr lang="fa-IR" sz="2600" dirty="0" smtClean="0">
                <a:cs typeface="B Nazanin" pitchFamily="2" charset="-78"/>
              </a:rPr>
              <a:t>توجه به وضعيت شيرخوردن شيرخوار</a:t>
            </a:r>
            <a:endParaRPr lang="en-US" sz="2600" dirty="0" smtClean="0">
              <a:cs typeface="B Nazanin" pitchFamily="2" charset="-78"/>
            </a:endParaRPr>
          </a:p>
          <a:p>
            <a:pPr lvl="1"/>
            <a:r>
              <a:rPr lang="fa-IR" sz="2600" dirty="0" smtClean="0">
                <a:cs typeface="B Nazanin" pitchFamily="2" charset="-78"/>
              </a:rPr>
              <a:t>توجه به علائم خوب گرفتن پستان در طی تغذيه</a:t>
            </a:r>
            <a:endParaRPr lang="en-US" sz="2600" dirty="0" smtClean="0">
              <a:cs typeface="B Nazanin" pitchFamily="2" charset="-78"/>
            </a:endParaRPr>
          </a:p>
          <a:p>
            <a:pPr lvl="1"/>
            <a:r>
              <a:rPr lang="fa-IR" sz="2600" dirty="0" smtClean="0">
                <a:cs typeface="B Nazanin" pitchFamily="2" charset="-78"/>
              </a:rPr>
              <a:t>سؤال از مادر در مورد اين كه چه احساسي دارد</a:t>
            </a:r>
            <a:endParaRPr lang="en-US" sz="2600" dirty="0" smtClean="0">
              <a:cs typeface="B Nazanin" pitchFamily="2" charset="-78"/>
            </a:endParaRPr>
          </a:p>
        </p:txBody>
      </p:sp>
    </p:spTree>
  </p:cSld>
  <p:clrMapOvr>
    <a:masterClrMapping/>
  </p:clrMapOvr>
  <p:transition spd="med">
    <p:pull dir="l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slides\Update slides\positioning\position\AAA\Picture1q.png"/>
          <p:cNvPicPr>
            <a:picLocks noGrp="1" noChangeAspect="1" noChangeArrowheads="1"/>
          </p:cNvPicPr>
          <p:nvPr>
            <p:ph idx="4294967295"/>
          </p:nvPr>
        </p:nvPicPr>
        <p:blipFill>
          <a:blip r:embed="rId2" cstate="print"/>
          <a:srcRect/>
          <a:stretch>
            <a:fillRect/>
          </a:stretch>
        </p:blipFill>
        <p:spPr bwMode="auto">
          <a:xfrm>
            <a:off x="1371600" y="990600"/>
            <a:ext cx="6629400" cy="6248400"/>
          </a:xfrm>
          <a:prstGeom prst="rect">
            <a:avLst/>
          </a:prstGeom>
          <a:noFill/>
          <a:ln w="9525">
            <a:noFill/>
            <a:miter lim="800000"/>
            <a:headEnd/>
            <a:tailEnd/>
          </a:ln>
        </p:spPr>
      </p:pic>
    </p:spTree>
  </p:cSld>
  <p:clrMapOvr>
    <a:masterClrMapping/>
  </p:clrMapOvr>
  <p:transition spd="med">
    <p:wedg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cstate="print"/>
          <a:srcRect/>
          <a:stretch>
            <a:fillRect/>
          </a:stretch>
        </p:blipFill>
        <p:spPr bwMode="auto">
          <a:xfrm>
            <a:off x="838200" y="1371600"/>
            <a:ext cx="7505700" cy="4724400"/>
          </a:xfrm>
          <a:prstGeom prst="rect">
            <a:avLst/>
          </a:prstGeom>
          <a:noFill/>
          <a:ln w="76200">
            <a:noFill/>
            <a:miter lim="800000"/>
            <a:headEnd/>
            <a:tailEnd/>
          </a:ln>
          <a:effectLst>
            <a:glow rad="228600">
              <a:schemeClr val="accent1">
                <a:satMod val="175000"/>
                <a:alpha val="40000"/>
              </a:schemeClr>
            </a:glow>
          </a:effectLst>
        </p:spPr>
      </p:pic>
    </p:spTree>
  </p:cSld>
  <p:clrMapOvr>
    <a:masterClrMapping/>
  </p:clrMapOvr>
  <p:transition spd="med">
    <p:circl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p:cNvPicPr>
            <a:picLocks noChangeAspect="1" noChangeArrowheads="1"/>
          </p:cNvPicPr>
          <p:nvPr/>
        </p:nvPicPr>
        <p:blipFill>
          <a:blip r:embed="rId2" cstate="print"/>
          <a:srcRect/>
          <a:stretch>
            <a:fillRect/>
          </a:stretch>
        </p:blipFill>
        <p:spPr bwMode="auto">
          <a:xfrm>
            <a:off x="838200" y="1371600"/>
            <a:ext cx="7505700" cy="4724400"/>
          </a:xfrm>
          <a:prstGeom prst="rect">
            <a:avLst/>
          </a:prstGeom>
          <a:noFill/>
          <a:ln w="9525">
            <a:noFill/>
            <a:miter lim="800000"/>
            <a:headEnd/>
            <a:tailEnd/>
          </a:ln>
          <a:effectLst>
            <a:glow rad="228600">
              <a:schemeClr val="accent1">
                <a:satMod val="175000"/>
                <a:alpha val="40000"/>
              </a:schemeClr>
            </a:glow>
          </a:effectLst>
        </p:spPr>
      </p:pic>
    </p:spTree>
  </p:cSld>
  <p:clrMapOvr>
    <a:masterClrMapping/>
  </p:clrMapOvr>
  <p:transition spd="med" advClick="0">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39825"/>
          </a:xfrm>
        </p:spPr>
        <p:txBody>
          <a:bodyPr/>
          <a:lstStyle/>
          <a:p>
            <a:pPr algn="r" rtl="1"/>
            <a:r>
              <a:rPr lang="fa-IR" sz="3000" b="1" dirty="0" smtClean="0">
                <a:cs typeface="B Titr" pitchFamily="2" charset="-78"/>
              </a:rPr>
              <a:t>ده اقدام براي تغذیه موفق با شیر مادر در </a:t>
            </a:r>
            <a:br>
              <a:rPr lang="fa-IR" sz="3000" b="1" dirty="0" smtClean="0">
                <a:cs typeface="B Titr" pitchFamily="2" charset="-78"/>
              </a:rPr>
            </a:br>
            <a:r>
              <a:rPr lang="fa-IR" sz="3000" b="1" dirty="0" smtClean="0">
                <a:cs typeface="B Titr" pitchFamily="2" charset="-78"/>
              </a:rPr>
              <a:t>بيمارستان دوستدار کودک</a:t>
            </a:r>
            <a:endParaRPr lang="en-US" sz="3000" dirty="0">
              <a:cs typeface="B Titr" pitchFamily="2" charset="-78"/>
            </a:endParaRPr>
          </a:p>
        </p:txBody>
      </p:sp>
      <p:sp>
        <p:nvSpPr>
          <p:cNvPr id="5" name="Content Placeholder 4"/>
          <p:cNvSpPr>
            <a:spLocks noGrp="1"/>
          </p:cNvSpPr>
          <p:nvPr>
            <p:ph idx="1"/>
          </p:nvPr>
        </p:nvSpPr>
        <p:spPr>
          <a:xfrm>
            <a:off x="609600" y="1600200"/>
            <a:ext cx="8001000" cy="4530725"/>
          </a:xfrm>
        </p:spPr>
        <p:txBody>
          <a:bodyPr/>
          <a:lstStyle/>
          <a:p>
            <a:pPr algn="r" rtl="1">
              <a:lnSpc>
                <a:spcPts val="5000"/>
              </a:lnSpc>
              <a:buNone/>
            </a:pPr>
            <a:r>
              <a:rPr lang="fa-IR" dirty="0" smtClean="0">
                <a:solidFill>
                  <a:schemeClr val="accent6">
                    <a:lumMod val="75000"/>
                  </a:schemeClr>
                </a:solidFill>
                <a:cs typeface="B Nazanin" pitchFamily="2" charset="-78"/>
              </a:rPr>
              <a:t>4</a:t>
            </a:r>
            <a:r>
              <a:rPr lang="fa-IR" dirty="0" smtClean="0">
                <a:cs typeface="B Nazanin" pitchFamily="2" charset="-78"/>
              </a:rPr>
              <a:t>- </a:t>
            </a:r>
            <a:r>
              <a:rPr lang="fa-IR" b="1" dirty="0" smtClean="0">
                <a:solidFill>
                  <a:schemeClr val="accent6">
                    <a:lumMod val="75000"/>
                  </a:schemeClr>
                </a:solidFill>
                <a:cs typeface="B Nazanin" pitchFamily="2" charset="-78"/>
              </a:rPr>
              <a:t>به مادران كمك كنند تا تماس پوست با پوست را از لحظه تولد و تغذيه نوزاد با شير مادر را در ساعت اول شروع كنند و در بخش هاي کودکان برنامه تجويز دارو و انجام آزمايش ها و اعمال جراحي به گونه اي طراحي گردد كه اختلال در تغذيه از پستان مادر ايجاد نكند.</a:t>
            </a:r>
            <a:endParaRPr lang="en-US" b="1" dirty="0" smtClean="0">
              <a:solidFill>
                <a:schemeClr val="accent6">
                  <a:lumMod val="75000"/>
                </a:schemeClr>
              </a:solidFill>
              <a:cs typeface="B Nazanin" pitchFamily="2" charset="-78"/>
            </a:endParaRPr>
          </a:p>
        </p:txBody>
      </p:sp>
      <p:pic>
        <p:nvPicPr>
          <p:cNvPr id="8" name="Picture 7" descr="C:\users\barekati\desktop\desk top\ecd\iecd\eccd2\pictures\hands.jpg"/>
          <p:cNvPicPr/>
          <p:nvPr/>
        </p:nvPicPr>
        <p:blipFill>
          <a:blip r:embed="rId3" cstate="print"/>
          <a:srcRect/>
          <a:stretch>
            <a:fillRect/>
          </a:stretch>
        </p:blipFill>
        <p:spPr bwMode="auto">
          <a:xfrm>
            <a:off x="304800" y="76200"/>
            <a:ext cx="2057400" cy="1371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wip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p:cNvPicPr>
            <a:picLocks noChangeAspect="1" noChangeArrowheads="1"/>
          </p:cNvPicPr>
          <p:nvPr/>
        </p:nvPicPr>
        <p:blipFill>
          <a:blip r:embed="rId2" cstate="print"/>
          <a:srcRect/>
          <a:stretch>
            <a:fillRect/>
          </a:stretch>
        </p:blipFill>
        <p:spPr bwMode="auto">
          <a:xfrm>
            <a:off x="762000" y="1295400"/>
            <a:ext cx="7505700" cy="4724400"/>
          </a:xfrm>
          <a:prstGeom prst="rect">
            <a:avLst/>
          </a:prstGeom>
          <a:noFill/>
          <a:ln w="9525">
            <a:noFill/>
            <a:miter lim="800000"/>
            <a:headEnd/>
            <a:tailEnd/>
          </a:ln>
          <a:effectLst>
            <a:glow rad="228600">
              <a:schemeClr val="accent1">
                <a:satMod val="175000"/>
                <a:alpha val="40000"/>
              </a:schemeClr>
            </a:glow>
          </a:effectLst>
        </p:spPr>
      </p:pic>
    </p:spTree>
  </p:cSld>
  <p:clrMapOvr>
    <a:masterClrMapping/>
  </p:clrMapOvr>
  <p:transition spd="med">
    <p:circl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p:cNvPicPr>
            <a:picLocks noChangeAspect="1" noChangeArrowheads="1"/>
          </p:cNvPicPr>
          <p:nvPr/>
        </p:nvPicPr>
        <p:blipFill>
          <a:blip r:embed="rId2" cstate="print"/>
          <a:srcRect/>
          <a:stretch>
            <a:fillRect/>
          </a:stretch>
        </p:blipFill>
        <p:spPr bwMode="auto">
          <a:xfrm>
            <a:off x="838200" y="1066800"/>
            <a:ext cx="7505700" cy="4724400"/>
          </a:xfrm>
          <a:prstGeom prst="rect">
            <a:avLst/>
          </a:prstGeom>
          <a:noFill/>
          <a:ln w="9525">
            <a:noFill/>
            <a:miter lim="800000"/>
            <a:headEnd/>
            <a:tailEnd/>
          </a:ln>
          <a:effectLst>
            <a:glow rad="228600">
              <a:schemeClr val="accent1">
                <a:satMod val="175000"/>
                <a:alpha val="40000"/>
              </a:schemeClr>
            </a:glow>
          </a:effectLst>
        </p:spPr>
      </p:pic>
    </p:spTree>
  </p:cSld>
  <p:clrMapOvr>
    <a:masterClrMapping/>
  </p:clrMapOvr>
  <p:transition spd="med">
    <p:circl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2"/>
          <p:cNvPicPr>
            <a:picLocks noChangeAspect="1" noChangeArrowheads="1"/>
          </p:cNvPicPr>
          <p:nvPr/>
        </p:nvPicPr>
        <p:blipFill>
          <a:blip r:embed="rId2" cstate="print"/>
          <a:srcRect/>
          <a:stretch>
            <a:fillRect/>
          </a:stretch>
        </p:blipFill>
        <p:spPr bwMode="auto">
          <a:xfrm>
            <a:off x="838200" y="1371600"/>
            <a:ext cx="7543800" cy="4724400"/>
          </a:xfrm>
          <a:prstGeom prst="rect">
            <a:avLst/>
          </a:prstGeom>
          <a:noFill/>
          <a:ln w="9525">
            <a:noFill/>
            <a:miter lim="800000"/>
            <a:headEnd/>
            <a:tailEnd/>
          </a:ln>
          <a:effectLst>
            <a:glow rad="228600">
              <a:schemeClr val="accent1">
                <a:satMod val="175000"/>
                <a:alpha val="40000"/>
              </a:schemeClr>
            </a:glow>
          </a:effectLst>
        </p:spPr>
      </p:pic>
    </p:spTree>
  </p:cSld>
  <p:clrMapOvr>
    <a:masterClrMapping/>
  </p:clrMapOvr>
  <p:transition spd="med">
    <p:circl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val="1225878622"/>
              </p:ext>
            </p:extLst>
          </p:nvPr>
        </p:nvGraphicFramePr>
        <p:xfrm>
          <a:off x="1066800" y="914400"/>
          <a:ext cx="70866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pull dir="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801136"/>
          </a:xfrm>
        </p:spPr>
        <p:txBody>
          <a:bodyPr>
            <a:normAutofit/>
          </a:bodyPr>
          <a:lstStyle/>
          <a:p>
            <a:pPr algn="r"/>
            <a:r>
              <a:rPr lang="fa-IR" sz="3600" b="1" dirty="0" smtClean="0">
                <a:cs typeface="B Nazanin" pitchFamily="2" charset="-78"/>
              </a:rPr>
              <a:t>فرم ثبت مشاهده شیردهی</a:t>
            </a:r>
            <a:endParaRPr lang="en-US" sz="3600" b="1" dirty="0">
              <a:cs typeface="B Nazanin" pitchFamily="2" charset="-78"/>
            </a:endParaRPr>
          </a:p>
        </p:txBody>
      </p:sp>
      <p:sp>
        <p:nvSpPr>
          <p:cNvPr id="3" name="Content Placeholder 2"/>
          <p:cNvSpPr>
            <a:spLocks noGrp="1"/>
          </p:cNvSpPr>
          <p:nvPr>
            <p:ph idx="1"/>
          </p:nvPr>
        </p:nvSpPr>
        <p:spPr>
          <a:xfrm>
            <a:off x="914400" y="1752600"/>
            <a:ext cx="6929717" cy="3508977"/>
          </a:xfrm>
        </p:spPr>
        <p:txBody>
          <a:bodyPr>
            <a:noAutofit/>
          </a:bodyPr>
          <a:lstStyle/>
          <a:p>
            <a:pPr>
              <a:spcBef>
                <a:spcPts val="1200"/>
              </a:spcBef>
              <a:buNone/>
            </a:pPr>
            <a:r>
              <a:rPr lang="fa-IR" sz="2800" dirty="0" smtClean="0">
                <a:cs typeface="B Nazanin" pitchFamily="2" charset="-78"/>
              </a:rPr>
              <a:t> </a:t>
            </a:r>
            <a:r>
              <a:rPr lang="fa-IR" sz="2800" b="1" dirty="0" smtClean="0">
                <a:cs typeface="B Nazanin" pitchFamily="2" charset="-78"/>
              </a:rPr>
              <a:t>علائمي كه نشان مي دهد شيردهي خوب پيش مي رود:</a:t>
            </a:r>
            <a:endParaRPr lang="en-US" sz="2800" dirty="0" smtClean="0">
              <a:cs typeface="B Nazanin" pitchFamily="2" charset="-78"/>
            </a:endParaRPr>
          </a:p>
          <a:p>
            <a:pPr>
              <a:spcBef>
                <a:spcPts val="1200"/>
              </a:spcBef>
            </a:pPr>
            <a:r>
              <a:rPr lang="fa-IR" sz="2800" b="1" dirty="0" smtClean="0">
                <a:cs typeface="B Nazanin" pitchFamily="2" charset="-78"/>
              </a:rPr>
              <a:t>وضعيت عمومي</a:t>
            </a:r>
            <a:endParaRPr lang="en-US" sz="2800" dirty="0" smtClean="0">
              <a:cs typeface="B Nazanin" pitchFamily="2" charset="-78"/>
            </a:endParaRPr>
          </a:p>
          <a:p>
            <a:pPr>
              <a:spcBef>
                <a:spcPts val="1200"/>
              </a:spcBef>
              <a:buNone/>
            </a:pPr>
            <a:r>
              <a:rPr lang="fa-IR" sz="2800" b="1" u="sng" dirty="0" smtClean="0">
                <a:cs typeface="B Nazanin" pitchFamily="2" charset="-78"/>
              </a:rPr>
              <a:t>مادر</a:t>
            </a:r>
            <a:endParaRPr lang="en-US" sz="2800" dirty="0" smtClean="0">
              <a:cs typeface="B Nazanin" pitchFamily="2" charset="-78"/>
            </a:endParaRPr>
          </a:p>
          <a:p>
            <a:pPr>
              <a:spcBef>
                <a:spcPts val="1200"/>
              </a:spcBef>
              <a:buNone/>
            </a:pPr>
            <a:r>
              <a:rPr lang="en-US" sz="2800" dirty="0" smtClean="0">
                <a:cs typeface="B Nazanin" pitchFamily="2" charset="-78"/>
                <a:sym typeface="Wingdings 2"/>
              </a:rPr>
              <a:t></a:t>
            </a:r>
            <a:r>
              <a:rPr lang="fa-IR" sz="2800" dirty="0" smtClean="0">
                <a:cs typeface="B Nazanin" pitchFamily="2" charset="-78"/>
              </a:rPr>
              <a:t>سالم به نظر مي رسد.</a:t>
            </a:r>
            <a:endParaRPr lang="en-US" sz="2800" dirty="0" smtClean="0">
              <a:cs typeface="B Nazanin" pitchFamily="2" charset="-78"/>
            </a:endParaRPr>
          </a:p>
          <a:p>
            <a:pPr>
              <a:spcBef>
                <a:spcPts val="1200"/>
              </a:spcBef>
              <a:buNone/>
            </a:pPr>
            <a:r>
              <a:rPr lang="en-US" sz="2800" dirty="0" smtClean="0">
                <a:cs typeface="B Nazanin" pitchFamily="2" charset="-78"/>
                <a:sym typeface="Wingdings 2"/>
              </a:rPr>
              <a:t></a:t>
            </a:r>
            <a:r>
              <a:rPr lang="fa-IR" sz="2800" dirty="0" smtClean="0">
                <a:cs typeface="B Nazanin" pitchFamily="2" charset="-78"/>
              </a:rPr>
              <a:t>راحت و آرام است.</a:t>
            </a:r>
            <a:endParaRPr lang="en-US" sz="2800" dirty="0" smtClean="0">
              <a:cs typeface="B Nazanin" pitchFamily="2" charset="-78"/>
            </a:endParaRPr>
          </a:p>
          <a:p>
            <a:pPr>
              <a:spcBef>
                <a:spcPts val="1200"/>
              </a:spcBef>
              <a:buNone/>
            </a:pPr>
            <a:r>
              <a:rPr lang="en-US" sz="2800" dirty="0" smtClean="0">
                <a:cs typeface="B Nazanin" pitchFamily="2" charset="-78"/>
                <a:sym typeface="Wingdings 2"/>
              </a:rPr>
              <a:t></a:t>
            </a:r>
            <a:r>
              <a:rPr lang="fa-IR" sz="2800" dirty="0" smtClean="0">
                <a:cs typeface="B Nazanin" pitchFamily="2" charset="-78"/>
              </a:rPr>
              <a:t>تماس چشمي مادر و شيرخوار برقرار است.</a:t>
            </a:r>
            <a:endParaRPr lang="en-US" sz="2800" dirty="0" smtClean="0">
              <a:cs typeface="B Nazanin" pitchFamily="2" charset="-78"/>
            </a:endParaRPr>
          </a:p>
          <a:p>
            <a:pPr>
              <a:spcBef>
                <a:spcPts val="1200"/>
              </a:spcBef>
              <a:buNone/>
            </a:pPr>
            <a:r>
              <a:rPr lang="en-US" sz="2800" dirty="0" smtClean="0">
                <a:cs typeface="B Nazanin" pitchFamily="2" charset="-78"/>
                <a:sym typeface="Wingdings 2"/>
              </a:rPr>
              <a:t></a:t>
            </a:r>
            <a:r>
              <a:rPr lang="fa-IR" sz="2800" dirty="0" smtClean="0">
                <a:cs typeface="B Nazanin" pitchFamily="2" charset="-78"/>
              </a:rPr>
              <a:t>لمس زياد كودك توسط مادر برقرار است.</a:t>
            </a:r>
            <a:endParaRPr lang="en-US" sz="2800" dirty="0" smtClean="0">
              <a:cs typeface="B Nazanin" pitchFamily="2" charset="-78"/>
            </a:endParaRPr>
          </a:p>
        </p:txBody>
      </p:sp>
      <p:pic>
        <p:nvPicPr>
          <p:cNvPr id="4" name="Picture 6" descr="position cradle"/>
          <p:cNvPicPr>
            <a:picLocks noChangeAspect="1" noChangeArrowheads="1"/>
          </p:cNvPicPr>
          <p:nvPr/>
        </p:nvPicPr>
        <p:blipFill>
          <a:blip r:embed="rId2" cstate="print"/>
          <a:srcRect/>
          <a:stretch>
            <a:fillRect/>
          </a:stretch>
        </p:blipFill>
        <p:spPr bwMode="auto">
          <a:xfrm>
            <a:off x="685800" y="2514600"/>
            <a:ext cx="2081213" cy="2717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pull/>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801136"/>
          </a:xfrm>
        </p:spPr>
        <p:txBody>
          <a:bodyPr>
            <a:normAutofit/>
          </a:bodyPr>
          <a:lstStyle/>
          <a:p>
            <a:pPr algn="r"/>
            <a:r>
              <a:rPr lang="fa-IR" sz="3600" b="1" dirty="0" smtClean="0">
                <a:cs typeface="B Nazanin" pitchFamily="2" charset="-78"/>
              </a:rPr>
              <a:t>فرم ثبت مشاهده شیردهی</a:t>
            </a:r>
            <a:endParaRPr lang="en-US" sz="3600" b="1" dirty="0">
              <a:cs typeface="B Nazanin" pitchFamily="2" charset="-78"/>
            </a:endParaRPr>
          </a:p>
        </p:txBody>
      </p:sp>
      <p:sp>
        <p:nvSpPr>
          <p:cNvPr id="3" name="Content Placeholder 2"/>
          <p:cNvSpPr>
            <a:spLocks noGrp="1"/>
          </p:cNvSpPr>
          <p:nvPr>
            <p:ph idx="1"/>
          </p:nvPr>
        </p:nvSpPr>
        <p:spPr>
          <a:xfrm>
            <a:off x="1066800" y="1752600"/>
            <a:ext cx="6777317" cy="3508977"/>
          </a:xfrm>
        </p:spPr>
        <p:txBody>
          <a:bodyPr>
            <a:noAutofit/>
          </a:bodyPr>
          <a:lstStyle/>
          <a:p>
            <a:pPr>
              <a:spcBef>
                <a:spcPts val="1200"/>
              </a:spcBef>
              <a:buNone/>
            </a:pPr>
            <a:r>
              <a:rPr lang="fa-IR" sz="2800" dirty="0" smtClean="0">
                <a:cs typeface="B Nazanin" pitchFamily="2" charset="-78"/>
              </a:rPr>
              <a:t> </a:t>
            </a:r>
            <a:r>
              <a:rPr lang="fa-IR" sz="2800" b="1" dirty="0" smtClean="0">
                <a:cs typeface="B Nazanin" pitchFamily="2" charset="-78"/>
              </a:rPr>
              <a:t>علائم حاكي از احتمال وجود مشكل:</a:t>
            </a:r>
            <a:endParaRPr lang="en-US" sz="2800" dirty="0" smtClean="0">
              <a:cs typeface="B Nazanin" pitchFamily="2" charset="-78"/>
            </a:endParaRPr>
          </a:p>
          <a:p>
            <a:pPr>
              <a:spcBef>
                <a:spcPts val="1200"/>
              </a:spcBef>
            </a:pPr>
            <a:r>
              <a:rPr lang="fa-IR" sz="2800" b="1" dirty="0" smtClean="0">
                <a:cs typeface="B Nazanin" pitchFamily="2" charset="-78"/>
              </a:rPr>
              <a:t>وضعيت عمومي</a:t>
            </a:r>
            <a:endParaRPr lang="en-US" sz="2800" dirty="0" smtClean="0">
              <a:cs typeface="B Nazanin" pitchFamily="2" charset="-78"/>
            </a:endParaRPr>
          </a:p>
          <a:p>
            <a:pPr>
              <a:spcBef>
                <a:spcPts val="1200"/>
              </a:spcBef>
              <a:buNone/>
            </a:pPr>
            <a:r>
              <a:rPr lang="fa-IR" sz="2800" b="1" u="sng" dirty="0" smtClean="0">
                <a:cs typeface="B Nazanin" pitchFamily="2" charset="-78"/>
              </a:rPr>
              <a:t>مادر</a:t>
            </a:r>
            <a:endParaRPr lang="en-US" sz="2800" dirty="0" smtClean="0">
              <a:cs typeface="B Nazanin" pitchFamily="2" charset="-78"/>
            </a:endParaRPr>
          </a:p>
          <a:p>
            <a:pPr>
              <a:spcBef>
                <a:spcPts val="1200"/>
              </a:spcBef>
              <a:buNone/>
            </a:pPr>
            <a:r>
              <a:rPr lang="en-US" sz="2800" dirty="0" smtClean="0">
                <a:cs typeface="B Nazanin" pitchFamily="2" charset="-78"/>
                <a:sym typeface="Wingdings 2"/>
              </a:rPr>
              <a:t></a:t>
            </a:r>
            <a:r>
              <a:rPr lang="fa-IR" sz="2800" dirty="0" smtClean="0">
                <a:cs typeface="B Nazanin" pitchFamily="2" charset="-78"/>
              </a:rPr>
              <a:t>بيمار يا افسرده به نظر مي رسد. </a:t>
            </a:r>
            <a:endParaRPr lang="en-US" sz="2800" dirty="0" smtClean="0">
              <a:cs typeface="B Nazanin" pitchFamily="2" charset="-78"/>
            </a:endParaRPr>
          </a:p>
          <a:p>
            <a:pPr>
              <a:spcBef>
                <a:spcPts val="1200"/>
              </a:spcBef>
              <a:buNone/>
            </a:pPr>
            <a:r>
              <a:rPr lang="en-US" sz="2800" dirty="0" smtClean="0">
                <a:cs typeface="B Nazanin" pitchFamily="2" charset="-78"/>
                <a:sym typeface="Wingdings 2"/>
              </a:rPr>
              <a:t></a:t>
            </a:r>
            <a:r>
              <a:rPr lang="fa-IR" sz="2800" dirty="0" smtClean="0">
                <a:cs typeface="B Nazanin" pitchFamily="2" charset="-78"/>
              </a:rPr>
              <a:t>تحت فشار و ناراحت به نظر مي رسد. </a:t>
            </a:r>
            <a:endParaRPr lang="en-US" sz="2800" dirty="0" smtClean="0">
              <a:cs typeface="B Nazanin" pitchFamily="2" charset="-78"/>
            </a:endParaRPr>
          </a:p>
          <a:p>
            <a:pPr>
              <a:spcBef>
                <a:spcPts val="1200"/>
              </a:spcBef>
              <a:buNone/>
            </a:pPr>
            <a:r>
              <a:rPr lang="en-US" sz="2800" dirty="0" smtClean="0">
                <a:cs typeface="B Nazanin" pitchFamily="2" charset="-78"/>
                <a:sym typeface="Wingdings 2"/>
              </a:rPr>
              <a:t></a:t>
            </a:r>
            <a:r>
              <a:rPr lang="fa-IR" sz="2800" dirty="0" smtClean="0">
                <a:cs typeface="B Nazanin" pitchFamily="2" charset="-78"/>
              </a:rPr>
              <a:t>تماس چشمي مادر و شيرخوار وجود ندارد.</a:t>
            </a:r>
            <a:endParaRPr lang="en-US" sz="2800" dirty="0" smtClean="0">
              <a:cs typeface="B Nazanin" pitchFamily="2" charset="-78"/>
            </a:endParaRPr>
          </a:p>
          <a:p>
            <a:pPr>
              <a:spcBef>
                <a:spcPts val="1200"/>
              </a:spcBef>
              <a:buNone/>
            </a:pPr>
            <a:r>
              <a:rPr lang="en-US" sz="2800" dirty="0" smtClean="0">
                <a:cs typeface="B Nazanin" pitchFamily="2" charset="-78"/>
                <a:sym typeface="Wingdings 2"/>
              </a:rPr>
              <a:t></a:t>
            </a:r>
            <a:r>
              <a:rPr lang="fa-IR" sz="2800" dirty="0" smtClean="0">
                <a:cs typeface="B Nazanin" pitchFamily="2" charset="-78"/>
              </a:rPr>
              <a:t>كودك را تكان مي دهد يا به او ضربه مي زند.</a:t>
            </a:r>
            <a:endParaRPr lang="en-US" sz="2800" dirty="0" smtClean="0">
              <a:cs typeface="B Nazanin" pitchFamily="2" charset="-78"/>
            </a:endParaRPr>
          </a:p>
        </p:txBody>
      </p:sp>
    </p:spTree>
  </p:cSld>
  <p:clrMapOvr>
    <a:masterClrMapping/>
  </p:clrMapOvr>
  <p:transition spd="med">
    <p:pull/>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801136"/>
          </a:xfrm>
        </p:spPr>
        <p:txBody>
          <a:bodyPr>
            <a:normAutofit/>
          </a:bodyPr>
          <a:lstStyle/>
          <a:p>
            <a:pPr algn="r"/>
            <a:r>
              <a:rPr lang="fa-IR" sz="3600" b="1" dirty="0" smtClean="0">
                <a:cs typeface="B Nazanin" pitchFamily="2" charset="-78"/>
              </a:rPr>
              <a:t>فرم ثبت مشاهده شیردهی</a:t>
            </a:r>
            <a:endParaRPr lang="en-US" sz="3600" b="1" dirty="0">
              <a:cs typeface="B Nazanin" pitchFamily="2" charset="-78"/>
            </a:endParaRPr>
          </a:p>
        </p:txBody>
      </p:sp>
      <p:sp>
        <p:nvSpPr>
          <p:cNvPr id="3" name="Content Placeholder 2"/>
          <p:cNvSpPr>
            <a:spLocks noGrp="1"/>
          </p:cNvSpPr>
          <p:nvPr>
            <p:ph idx="1"/>
          </p:nvPr>
        </p:nvSpPr>
        <p:spPr>
          <a:xfrm>
            <a:off x="914400" y="1905000"/>
            <a:ext cx="6929717" cy="3508977"/>
          </a:xfrm>
        </p:spPr>
        <p:txBody>
          <a:bodyPr>
            <a:noAutofit/>
          </a:bodyPr>
          <a:lstStyle/>
          <a:p>
            <a:pPr>
              <a:spcBef>
                <a:spcPts val="1200"/>
              </a:spcBef>
              <a:buNone/>
            </a:pPr>
            <a:r>
              <a:rPr lang="fa-IR" sz="2800" dirty="0" smtClean="0">
                <a:cs typeface="B Nazanin" pitchFamily="2" charset="-78"/>
              </a:rPr>
              <a:t> </a:t>
            </a:r>
            <a:r>
              <a:rPr lang="fa-IR" sz="2800" b="1" dirty="0" smtClean="0">
                <a:cs typeface="B Nazanin" pitchFamily="2" charset="-78"/>
              </a:rPr>
              <a:t>علائمي كه نشان مي دهد شيردهي خوب پيش مي رود:</a:t>
            </a:r>
            <a:endParaRPr lang="en-US" sz="2800" dirty="0" smtClean="0">
              <a:cs typeface="B Nazanin" pitchFamily="2" charset="-78"/>
            </a:endParaRPr>
          </a:p>
          <a:p>
            <a:pPr>
              <a:spcBef>
                <a:spcPts val="1200"/>
              </a:spcBef>
            </a:pPr>
            <a:r>
              <a:rPr lang="fa-IR" sz="2800" b="1" dirty="0" smtClean="0">
                <a:cs typeface="B Nazanin" pitchFamily="2" charset="-78"/>
              </a:rPr>
              <a:t>وضعيت عمومي</a:t>
            </a:r>
            <a:endParaRPr lang="en-US" sz="2800" dirty="0" smtClean="0">
              <a:cs typeface="B Nazanin" pitchFamily="2" charset="-78"/>
            </a:endParaRPr>
          </a:p>
          <a:p>
            <a:pPr>
              <a:spcBef>
                <a:spcPts val="1200"/>
              </a:spcBef>
              <a:buNone/>
            </a:pPr>
            <a:r>
              <a:rPr lang="fa-IR" sz="2800" b="1" u="sng" dirty="0" smtClean="0">
                <a:cs typeface="B Nazanin" pitchFamily="2" charset="-78"/>
              </a:rPr>
              <a:t>شيرخوار</a:t>
            </a:r>
            <a:endParaRPr lang="en-US" sz="2800" dirty="0" smtClean="0">
              <a:cs typeface="B Nazanin" pitchFamily="2" charset="-78"/>
            </a:endParaRPr>
          </a:p>
          <a:p>
            <a:pPr>
              <a:spcBef>
                <a:spcPts val="1200"/>
              </a:spcBef>
              <a:buNone/>
            </a:pPr>
            <a:r>
              <a:rPr lang="en-US" sz="2800" dirty="0" smtClean="0">
                <a:cs typeface="B Nazanin" pitchFamily="2" charset="-78"/>
                <a:sym typeface="Wingdings 2"/>
              </a:rPr>
              <a:t></a:t>
            </a:r>
            <a:r>
              <a:rPr lang="fa-IR" sz="2800" dirty="0" smtClean="0">
                <a:cs typeface="B Nazanin" pitchFamily="2" charset="-78"/>
              </a:rPr>
              <a:t>سالم به نظر مي رسد.</a:t>
            </a:r>
            <a:endParaRPr lang="en-US" sz="2800" dirty="0" smtClean="0">
              <a:cs typeface="B Nazanin" pitchFamily="2" charset="-78"/>
            </a:endParaRPr>
          </a:p>
          <a:p>
            <a:pPr>
              <a:spcBef>
                <a:spcPts val="1200"/>
              </a:spcBef>
              <a:buNone/>
            </a:pPr>
            <a:r>
              <a:rPr lang="en-US" sz="2800" dirty="0" smtClean="0">
                <a:cs typeface="B Nazanin" pitchFamily="2" charset="-78"/>
                <a:sym typeface="Wingdings 2"/>
              </a:rPr>
              <a:t></a:t>
            </a:r>
            <a:r>
              <a:rPr lang="fa-IR" sz="2800" dirty="0" smtClean="0">
                <a:cs typeface="B Nazanin" pitchFamily="2" charset="-78"/>
              </a:rPr>
              <a:t>آرام و راحت است.</a:t>
            </a:r>
            <a:endParaRPr lang="en-US" sz="2800" dirty="0" smtClean="0">
              <a:cs typeface="B Nazanin" pitchFamily="2" charset="-78"/>
            </a:endParaRPr>
          </a:p>
          <a:p>
            <a:pPr>
              <a:spcBef>
                <a:spcPts val="1200"/>
              </a:spcBef>
              <a:buNone/>
            </a:pPr>
            <a:r>
              <a:rPr lang="en-US" sz="2800" dirty="0" smtClean="0">
                <a:cs typeface="B Nazanin" pitchFamily="2" charset="-78"/>
                <a:sym typeface="Wingdings 2"/>
              </a:rPr>
              <a:t></a:t>
            </a:r>
            <a:r>
              <a:rPr lang="fa-IR" sz="2800" dirty="0" smtClean="0">
                <a:cs typeface="B Nazanin" pitchFamily="2" charset="-78"/>
              </a:rPr>
              <a:t>اگر گرسنه باشد خود را به پستان مي رساند و پستان را جستجو مي كند.</a:t>
            </a:r>
            <a:endParaRPr lang="en-US" sz="2800" dirty="0" smtClean="0">
              <a:cs typeface="B Nazanin" pitchFamily="2" charset="-78"/>
            </a:endParaRPr>
          </a:p>
        </p:txBody>
      </p:sp>
      <p:pic>
        <p:nvPicPr>
          <p:cNvPr id="4" name="Picture 3"/>
          <p:cNvPicPr>
            <a:picLocks noChangeAspect="1" noChangeArrowheads="1"/>
          </p:cNvPicPr>
          <p:nvPr/>
        </p:nvPicPr>
        <p:blipFill>
          <a:blip r:embed="rId2" cstate="print"/>
          <a:srcRect l="20412"/>
          <a:stretch>
            <a:fillRect/>
          </a:stretch>
        </p:blipFill>
        <p:spPr bwMode="auto">
          <a:xfrm>
            <a:off x="457200" y="152400"/>
            <a:ext cx="2081142" cy="1685925"/>
          </a:xfrm>
          <a:prstGeom prst="rect">
            <a:avLst/>
          </a:prstGeom>
          <a:noFill/>
          <a:ln w="9525">
            <a:noFill/>
            <a:miter lim="800000"/>
            <a:headEnd/>
            <a:tailEnd/>
          </a:ln>
        </p:spPr>
      </p:pic>
    </p:spTree>
  </p:cSld>
  <p:clrMapOvr>
    <a:masterClrMapping/>
  </p:clrMapOvr>
  <p:transition spd="med">
    <p:pull/>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801136"/>
          </a:xfrm>
        </p:spPr>
        <p:txBody>
          <a:bodyPr>
            <a:normAutofit/>
          </a:bodyPr>
          <a:lstStyle/>
          <a:p>
            <a:pPr algn="r"/>
            <a:r>
              <a:rPr lang="fa-IR" sz="3600" b="1" dirty="0" smtClean="0">
                <a:cs typeface="B Nazanin" pitchFamily="2" charset="-78"/>
              </a:rPr>
              <a:t>فرم ثبت مشاهده شیردهی</a:t>
            </a:r>
            <a:endParaRPr lang="en-US" sz="3600" b="1" dirty="0">
              <a:cs typeface="B Nazanin" pitchFamily="2" charset="-78"/>
            </a:endParaRPr>
          </a:p>
        </p:txBody>
      </p:sp>
      <p:sp>
        <p:nvSpPr>
          <p:cNvPr id="3" name="Content Placeholder 2"/>
          <p:cNvSpPr>
            <a:spLocks noGrp="1"/>
          </p:cNvSpPr>
          <p:nvPr>
            <p:ph idx="1"/>
          </p:nvPr>
        </p:nvSpPr>
        <p:spPr>
          <a:xfrm>
            <a:off x="1066800" y="1752600"/>
            <a:ext cx="6777317" cy="3508977"/>
          </a:xfrm>
        </p:spPr>
        <p:txBody>
          <a:bodyPr>
            <a:noAutofit/>
          </a:bodyPr>
          <a:lstStyle/>
          <a:p>
            <a:pPr>
              <a:spcBef>
                <a:spcPts val="1800"/>
              </a:spcBef>
              <a:buNone/>
            </a:pPr>
            <a:r>
              <a:rPr lang="fa-IR" sz="2800" dirty="0" smtClean="0">
                <a:cs typeface="B Nazanin" pitchFamily="2" charset="-78"/>
              </a:rPr>
              <a:t> </a:t>
            </a:r>
            <a:r>
              <a:rPr lang="fa-IR" sz="2800" b="1" dirty="0" smtClean="0">
                <a:cs typeface="B Nazanin" pitchFamily="2" charset="-78"/>
              </a:rPr>
              <a:t>علائم حاكي از احتمال وجود مشكل:</a:t>
            </a:r>
            <a:endParaRPr lang="en-US" sz="2800" dirty="0" smtClean="0">
              <a:cs typeface="B Nazanin" pitchFamily="2" charset="-78"/>
            </a:endParaRPr>
          </a:p>
          <a:p>
            <a:pPr>
              <a:spcBef>
                <a:spcPts val="1800"/>
              </a:spcBef>
            </a:pPr>
            <a:r>
              <a:rPr lang="fa-IR" sz="2800" b="1" dirty="0" smtClean="0">
                <a:cs typeface="B Nazanin" pitchFamily="2" charset="-78"/>
              </a:rPr>
              <a:t>وضعيت عمومي</a:t>
            </a:r>
            <a:endParaRPr lang="en-US" sz="2800" dirty="0" smtClean="0">
              <a:cs typeface="B Nazanin" pitchFamily="2" charset="-78"/>
            </a:endParaRPr>
          </a:p>
          <a:p>
            <a:pPr>
              <a:spcBef>
                <a:spcPts val="1800"/>
              </a:spcBef>
              <a:buNone/>
            </a:pPr>
            <a:r>
              <a:rPr lang="fa-IR" sz="2800" b="1" u="sng" dirty="0" smtClean="0">
                <a:cs typeface="B Nazanin" pitchFamily="2" charset="-78"/>
              </a:rPr>
              <a:t>شیرخوار</a:t>
            </a:r>
            <a:endParaRPr lang="en-US" sz="2800" dirty="0" smtClean="0">
              <a:cs typeface="B Nazanin" pitchFamily="2" charset="-78"/>
            </a:endParaRPr>
          </a:p>
          <a:p>
            <a:pPr>
              <a:spcBef>
                <a:spcPts val="1800"/>
              </a:spcBef>
              <a:buNone/>
            </a:pPr>
            <a:r>
              <a:rPr lang="en-US" sz="2800" dirty="0" smtClean="0">
                <a:cs typeface="B Nazanin" pitchFamily="2" charset="-78"/>
                <a:sym typeface="Wingdings 2"/>
              </a:rPr>
              <a:t></a:t>
            </a:r>
            <a:r>
              <a:rPr lang="fa-IR" sz="2800" dirty="0" smtClean="0">
                <a:cs typeface="B Nazanin" pitchFamily="2" charset="-78"/>
              </a:rPr>
              <a:t>خواب آلود يا بيمار به نظر مي رسد.</a:t>
            </a:r>
            <a:endParaRPr lang="en-US" sz="2800" dirty="0" smtClean="0">
              <a:cs typeface="B Nazanin" pitchFamily="2" charset="-78"/>
            </a:endParaRPr>
          </a:p>
          <a:p>
            <a:pPr>
              <a:spcBef>
                <a:spcPts val="1800"/>
              </a:spcBef>
              <a:buNone/>
            </a:pPr>
            <a:r>
              <a:rPr lang="en-US" sz="2800" dirty="0" smtClean="0">
                <a:cs typeface="B Nazanin" pitchFamily="2" charset="-78"/>
                <a:sym typeface="Wingdings 2"/>
              </a:rPr>
              <a:t></a:t>
            </a:r>
            <a:r>
              <a:rPr lang="fa-IR" sz="2800" dirty="0" smtClean="0">
                <a:cs typeface="B Nazanin" pitchFamily="2" charset="-78"/>
              </a:rPr>
              <a:t>بي قرار است يا گريه مي كند.</a:t>
            </a:r>
            <a:endParaRPr lang="en-US" sz="2800" dirty="0" smtClean="0">
              <a:cs typeface="B Nazanin" pitchFamily="2" charset="-78"/>
            </a:endParaRPr>
          </a:p>
          <a:p>
            <a:pPr>
              <a:spcBef>
                <a:spcPts val="1800"/>
              </a:spcBef>
              <a:buNone/>
            </a:pPr>
            <a:r>
              <a:rPr lang="en-US" sz="2800" dirty="0" smtClean="0">
                <a:cs typeface="B Nazanin" pitchFamily="2" charset="-78"/>
                <a:sym typeface="Wingdings 2"/>
              </a:rPr>
              <a:t></a:t>
            </a:r>
            <a:r>
              <a:rPr lang="fa-IR" sz="2800" dirty="0" smtClean="0">
                <a:cs typeface="B Nazanin" pitchFamily="2" charset="-78"/>
              </a:rPr>
              <a:t>پستان را نمي گيرد يا جستجو نمي كند.</a:t>
            </a:r>
            <a:endParaRPr lang="en-US" sz="2800" dirty="0" smtClean="0">
              <a:cs typeface="B Nazanin" pitchFamily="2" charset="-78"/>
            </a:endParaRPr>
          </a:p>
        </p:txBody>
      </p:sp>
    </p:spTree>
  </p:cSld>
  <p:clrMapOvr>
    <a:masterClrMapping/>
  </p:clrMapOvr>
  <p:transition spd="med">
    <p:pull/>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801136"/>
          </a:xfrm>
        </p:spPr>
        <p:txBody>
          <a:bodyPr>
            <a:normAutofit/>
          </a:bodyPr>
          <a:lstStyle/>
          <a:p>
            <a:pPr algn="r"/>
            <a:r>
              <a:rPr lang="fa-IR" sz="3600" b="1" dirty="0" smtClean="0">
                <a:cs typeface="B Nazanin" pitchFamily="2" charset="-78"/>
              </a:rPr>
              <a:t>فرم ثبت مشاهده شیردهی</a:t>
            </a:r>
            <a:endParaRPr lang="en-US" sz="3600" b="1" dirty="0">
              <a:cs typeface="B Nazanin" pitchFamily="2" charset="-78"/>
            </a:endParaRPr>
          </a:p>
        </p:txBody>
      </p:sp>
      <p:sp>
        <p:nvSpPr>
          <p:cNvPr id="3" name="Content Placeholder 2"/>
          <p:cNvSpPr>
            <a:spLocks noGrp="1"/>
          </p:cNvSpPr>
          <p:nvPr>
            <p:ph idx="1"/>
          </p:nvPr>
        </p:nvSpPr>
        <p:spPr>
          <a:xfrm>
            <a:off x="914400" y="1752600"/>
            <a:ext cx="6929717" cy="3508977"/>
          </a:xfrm>
        </p:spPr>
        <p:txBody>
          <a:bodyPr>
            <a:noAutofit/>
          </a:bodyPr>
          <a:lstStyle/>
          <a:p>
            <a:pPr>
              <a:spcBef>
                <a:spcPts val="1200"/>
              </a:spcBef>
              <a:buNone/>
            </a:pPr>
            <a:r>
              <a:rPr lang="fa-IR" sz="2800" dirty="0" smtClean="0">
                <a:cs typeface="B Nazanin" pitchFamily="2" charset="-78"/>
              </a:rPr>
              <a:t> </a:t>
            </a:r>
            <a:r>
              <a:rPr lang="fa-IR" sz="2800" b="1" dirty="0" smtClean="0">
                <a:cs typeface="B Nazanin" pitchFamily="2" charset="-78"/>
              </a:rPr>
              <a:t>علائمي كه نشان مي دهد شيردهي خوب پيش مي رود:</a:t>
            </a:r>
            <a:endParaRPr lang="en-US" sz="2800" dirty="0" smtClean="0">
              <a:cs typeface="B Nazanin" pitchFamily="2" charset="-78"/>
            </a:endParaRPr>
          </a:p>
          <a:p>
            <a:pPr>
              <a:spcBef>
                <a:spcPts val="1200"/>
              </a:spcBef>
            </a:pPr>
            <a:r>
              <a:rPr lang="fa-IR" sz="2800" b="1" dirty="0" smtClean="0">
                <a:cs typeface="B Nazanin" pitchFamily="2" charset="-78"/>
              </a:rPr>
              <a:t>پستان </a:t>
            </a:r>
            <a:endParaRPr lang="en-US" sz="2800" dirty="0" smtClean="0">
              <a:cs typeface="B Nazanin" pitchFamily="2" charset="-78"/>
            </a:endParaRPr>
          </a:p>
          <a:p>
            <a:pPr>
              <a:spcBef>
                <a:spcPts val="1200"/>
              </a:spcBef>
              <a:buNone/>
            </a:pPr>
            <a:r>
              <a:rPr lang="en-US" sz="2800" dirty="0" smtClean="0">
                <a:cs typeface="B Nazanin" pitchFamily="2" charset="-78"/>
                <a:sym typeface="Wingdings 2"/>
              </a:rPr>
              <a:t></a:t>
            </a:r>
            <a:r>
              <a:rPr lang="fa-IR" sz="2800" dirty="0" smtClean="0">
                <a:cs typeface="B Nazanin" pitchFamily="2" charset="-78"/>
              </a:rPr>
              <a:t> سالم به نظر مي رسد.</a:t>
            </a:r>
            <a:endParaRPr lang="en-US" sz="2800" dirty="0" smtClean="0">
              <a:cs typeface="B Nazanin" pitchFamily="2" charset="-78"/>
            </a:endParaRPr>
          </a:p>
          <a:p>
            <a:pPr>
              <a:spcBef>
                <a:spcPts val="1200"/>
              </a:spcBef>
              <a:buNone/>
            </a:pPr>
            <a:r>
              <a:rPr lang="en-US" sz="2800" dirty="0" smtClean="0">
                <a:cs typeface="B Nazanin" pitchFamily="2" charset="-78"/>
                <a:sym typeface="Wingdings 2"/>
              </a:rPr>
              <a:t></a:t>
            </a:r>
            <a:r>
              <a:rPr lang="fa-IR" sz="2800" dirty="0" smtClean="0">
                <a:cs typeface="B Nazanin" pitchFamily="2" charset="-78"/>
              </a:rPr>
              <a:t>درد يا ناراحتي ندارد.</a:t>
            </a:r>
            <a:endParaRPr lang="en-US" sz="2800" dirty="0" smtClean="0">
              <a:cs typeface="B Nazanin" pitchFamily="2" charset="-78"/>
            </a:endParaRPr>
          </a:p>
          <a:p>
            <a:pPr>
              <a:spcBef>
                <a:spcPts val="1200"/>
              </a:spcBef>
              <a:buNone/>
            </a:pPr>
            <a:r>
              <a:rPr lang="en-US" sz="2800" dirty="0" smtClean="0">
                <a:cs typeface="B Nazanin" pitchFamily="2" charset="-78"/>
                <a:sym typeface="Wingdings 2"/>
              </a:rPr>
              <a:t></a:t>
            </a:r>
            <a:r>
              <a:rPr lang="fa-IR" sz="2800" dirty="0" smtClean="0">
                <a:cs typeface="B Nazanin" pitchFamily="2" charset="-78"/>
              </a:rPr>
              <a:t>پستان را خوب نگه داشته و انگشتانش دور از نوك پستان است.</a:t>
            </a:r>
            <a:endParaRPr lang="en-US" sz="2800" dirty="0" smtClean="0">
              <a:cs typeface="B Nazanin" pitchFamily="2" charset="-78"/>
            </a:endParaRPr>
          </a:p>
        </p:txBody>
      </p:sp>
    </p:spTree>
  </p:cSld>
  <p:clrMapOvr>
    <a:masterClrMapping/>
  </p:clrMapOvr>
  <p:transition spd="med">
    <p:pull/>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801136"/>
          </a:xfrm>
        </p:spPr>
        <p:txBody>
          <a:bodyPr>
            <a:normAutofit/>
          </a:bodyPr>
          <a:lstStyle/>
          <a:p>
            <a:pPr algn="r"/>
            <a:r>
              <a:rPr lang="fa-IR" sz="3600" b="1" dirty="0" smtClean="0">
                <a:cs typeface="B Nazanin" pitchFamily="2" charset="-78"/>
              </a:rPr>
              <a:t>فرم ثبت مشاهده شیردهی</a:t>
            </a:r>
            <a:endParaRPr lang="en-US" sz="3600" b="1" dirty="0">
              <a:cs typeface="B Nazanin" pitchFamily="2" charset="-78"/>
            </a:endParaRPr>
          </a:p>
        </p:txBody>
      </p:sp>
      <p:sp>
        <p:nvSpPr>
          <p:cNvPr id="3" name="Content Placeholder 2"/>
          <p:cNvSpPr>
            <a:spLocks noGrp="1"/>
          </p:cNvSpPr>
          <p:nvPr>
            <p:ph idx="1"/>
          </p:nvPr>
        </p:nvSpPr>
        <p:spPr>
          <a:xfrm>
            <a:off x="1066800" y="1752600"/>
            <a:ext cx="6777317" cy="3508977"/>
          </a:xfrm>
        </p:spPr>
        <p:txBody>
          <a:bodyPr>
            <a:noAutofit/>
          </a:bodyPr>
          <a:lstStyle/>
          <a:p>
            <a:pPr>
              <a:spcBef>
                <a:spcPts val="1800"/>
              </a:spcBef>
              <a:buNone/>
            </a:pPr>
            <a:r>
              <a:rPr lang="fa-IR" sz="2800" dirty="0" smtClean="0">
                <a:cs typeface="B Nazanin" pitchFamily="2" charset="-78"/>
              </a:rPr>
              <a:t> </a:t>
            </a:r>
            <a:r>
              <a:rPr lang="fa-IR" sz="2800" b="1" dirty="0" smtClean="0">
                <a:cs typeface="B Nazanin" pitchFamily="2" charset="-78"/>
              </a:rPr>
              <a:t>علائم حاكي از احتمال وجود مشكل:</a:t>
            </a:r>
            <a:endParaRPr lang="en-US" sz="2800" dirty="0" smtClean="0">
              <a:cs typeface="B Nazanin" pitchFamily="2" charset="-78"/>
            </a:endParaRPr>
          </a:p>
          <a:p>
            <a:pPr>
              <a:spcBef>
                <a:spcPts val="1800"/>
              </a:spcBef>
            </a:pPr>
            <a:r>
              <a:rPr lang="fa-IR" sz="2800" b="1" dirty="0" smtClean="0">
                <a:cs typeface="B Nazanin" pitchFamily="2" charset="-78"/>
              </a:rPr>
              <a:t>پستان </a:t>
            </a:r>
            <a:endParaRPr lang="en-US" sz="2800" dirty="0" smtClean="0">
              <a:cs typeface="B Nazanin" pitchFamily="2" charset="-78"/>
            </a:endParaRPr>
          </a:p>
          <a:p>
            <a:pPr>
              <a:spcBef>
                <a:spcPts val="1800"/>
              </a:spcBef>
              <a:buNone/>
            </a:pPr>
            <a:r>
              <a:rPr lang="en-US" sz="2800" dirty="0" smtClean="0">
                <a:cs typeface="B Nazanin" pitchFamily="2" charset="-78"/>
                <a:sym typeface="Wingdings 2"/>
              </a:rPr>
              <a:t></a:t>
            </a:r>
            <a:r>
              <a:rPr lang="fa-IR" sz="2800" dirty="0" smtClean="0">
                <a:cs typeface="B Nazanin" pitchFamily="2" charset="-78"/>
              </a:rPr>
              <a:t>قرمز و متورم است يا نوك زخمي دارد.</a:t>
            </a:r>
            <a:endParaRPr lang="en-US" sz="2800" dirty="0" smtClean="0">
              <a:cs typeface="B Nazanin" pitchFamily="2" charset="-78"/>
            </a:endParaRPr>
          </a:p>
          <a:p>
            <a:pPr>
              <a:spcBef>
                <a:spcPts val="1800"/>
              </a:spcBef>
              <a:buNone/>
            </a:pPr>
            <a:r>
              <a:rPr lang="en-US" sz="2800" dirty="0" smtClean="0">
                <a:cs typeface="B Nazanin" pitchFamily="2" charset="-78"/>
                <a:sym typeface="Wingdings 2"/>
              </a:rPr>
              <a:t></a:t>
            </a:r>
            <a:r>
              <a:rPr lang="fa-IR" sz="2800" dirty="0" smtClean="0">
                <a:cs typeface="B Nazanin" pitchFamily="2" charset="-78"/>
              </a:rPr>
              <a:t>پستان يا نوك آن دردناك است.</a:t>
            </a:r>
            <a:endParaRPr lang="en-US" sz="2800" dirty="0" smtClean="0">
              <a:cs typeface="B Nazanin" pitchFamily="2" charset="-78"/>
            </a:endParaRPr>
          </a:p>
          <a:p>
            <a:pPr>
              <a:spcBef>
                <a:spcPts val="1800"/>
              </a:spcBef>
              <a:buNone/>
            </a:pPr>
            <a:r>
              <a:rPr lang="en-US" sz="2800" dirty="0" smtClean="0">
                <a:cs typeface="B Nazanin" pitchFamily="2" charset="-78"/>
                <a:sym typeface="Wingdings 2"/>
              </a:rPr>
              <a:t></a:t>
            </a:r>
            <a:r>
              <a:rPr lang="fa-IR" sz="2800" dirty="0" smtClean="0">
                <a:cs typeface="B Nazanin" pitchFamily="2" charset="-78"/>
              </a:rPr>
              <a:t>انگشتان مادر روي آرئول قرار دارد.</a:t>
            </a:r>
            <a:endParaRPr lang="en-US" sz="2800" dirty="0" smtClean="0">
              <a:cs typeface="B Nazanin" pitchFamily="2" charset="-78"/>
            </a:endParaRPr>
          </a:p>
        </p:txBody>
      </p:sp>
    </p:spTree>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3000" b="1" dirty="0" smtClean="0">
                <a:cs typeface="B Titr" pitchFamily="2" charset="-78"/>
              </a:rPr>
              <a:t>ده اقدام براي تغذیه موفق با شیر مادر در </a:t>
            </a:r>
            <a:br>
              <a:rPr lang="fa-IR" sz="3000" b="1" dirty="0" smtClean="0">
                <a:cs typeface="B Titr" pitchFamily="2" charset="-78"/>
              </a:rPr>
            </a:br>
            <a:r>
              <a:rPr lang="fa-IR" sz="3000" b="1" dirty="0" smtClean="0">
                <a:cs typeface="B Titr" pitchFamily="2" charset="-78"/>
              </a:rPr>
              <a:t>بيمارستان دوستدار کودک</a:t>
            </a:r>
            <a:endParaRPr lang="en-US" sz="3000" dirty="0">
              <a:cs typeface="B Titr" pitchFamily="2" charset="-78"/>
            </a:endParaRPr>
          </a:p>
        </p:txBody>
      </p:sp>
      <p:sp>
        <p:nvSpPr>
          <p:cNvPr id="5" name="Content Placeholder 4"/>
          <p:cNvSpPr>
            <a:spLocks noGrp="1"/>
          </p:cNvSpPr>
          <p:nvPr>
            <p:ph idx="1"/>
          </p:nvPr>
        </p:nvSpPr>
        <p:spPr>
          <a:xfrm>
            <a:off x="457200" y="1600200"/>
            <a:ext cx="8077200" cy="4530725"/>
          </a:xfrm>
        </p:spPr>
        <p:txBody>
          <a:bodyPr/>
          <a:lstStyle/>
          <a:p>
            <a:pPr algn="r" rtl="1">
              <a:lnSpc>
                <a:spcPts val="4000"/>
              </a:lnSpc>
              <a:spcBef>
                <a:spcPts val="1800"/>
              </a:spcBef>
              <a:buNone/>
            </a:pPr>
            <a:r>
              <a:rPr lang="fa-IR" dirty="0" smtClean="0">
                <a:cs typeface="B Nazanin" pitchFamily="2" charset="-78"/>
              </a:rPr>
              <a:t>5- به مادران روش تغذيه با شير مادر و چگونگي حفظ و تداوم شيردهي را (درصورت بيماري مادر يا شيرخوار، اشتغال مادر) آموزش دهند و براي حل مشكلات شيردهي كمك و حمايت كنند.</a:t>
            </a:r>
            <a:endParaRPr lang="en-US" dirty="0" smtClean="0">
              <a:cs typeface="B Nazanin" pitchFamily="2" charset="-78"/>
            </a:endParaRPr>
          </a:p>
          <a:p>
            <a:pPr algn="r" rtl="1">
              <a:lnSpc>
                <a:spcPts val="4000"/>
              </a:lnSpc>
              <a:spcBef>
                <a:spcPts val="1800"/>
              </a:spcBef>
              <a:buNone/>
            </a:pPr>
            <a:r>
              <a:rPr lang="fa-IR" dirty="0" smtClean="0">
                <a:cs typeface="B Nazanin" pitchFamily="2" charset="-78"/>
              </a:rPr>
              <a:t>6- به شيرخواران سالم در 6 ماه اول عمر به جز شيرمادر، غذا يا مايعات ديگر (آب، آب قند...) ندهند. (مگر درصورت ضرورت پزشكي)</a:t>
            </a:r>
            <a:endParaRPr lang="en-US" dirty="0" smtClean="0">
              <a:cs typeface="B Nazanin" pitchFamily="2" charset="-78"/>
            </a:endParaRPr>
          </a:p>
          <a:p>
            <a:pPr algn="r" rtl="1">
              <a:lnSpc>
                <a:spcPts val="4000"/>
              </a:lnSpc>
              <a:spcBef>
                <a:spcPts val="1800"/>
              </a:spcBef>
              <a:buNone/>
            </a:pPr>
            <a:r>
              <a:rPr lang="fa-IR" dirty="0" smtClean="0">
                <a:cs typeface="B Nazanin" pitchFamily="2" charset="-78"/>
              </a:rPr>
              <a:t>7- برنامه هم اتاقي مادر و شيرخوار را در طی شبانه روز اجرا كنند و در بخش هاي کودکان تسهيلات لازم براي اقامت شبانه روزي مادران و نيازهاي فيزيكي و عاطفي آنان را تأمين نمايند.</a:t>
            </a:r>
            <a:endParaRPr lang="en-US" dirty="0" smtClean="0">
              <a:cs typeface="B Nazanin" pitchFamily="2" charset="-78"/>
            </a:endParaRPr>
          </a:p>
        </p:txBody>
      </p:sp>
      <p:pic>
        <p:nvPicPr>
          <p:cNvPr id="4" name="Picture 3" descr="C:\users\barekati\desktop\desk top\ecd\iecd\eccd2\pictures\hands.jpg"/>
          <p:cNvPicPr/>
          <p:nvPr/>
        </p:nvPicPr>
        <p:blipFill>
          <a:blip r:embed="rId3" cstate="print"/>
          <a:srcRect/>
          <a:stretch>
            <a:fillRect/>
          </a:stretch>
        </p:blipFill>
        <p:spPr bwMode="auto">
          <a:xfrm>
            <a:off x="304800" y="76200"/>
            <a:ext cx="2057400" cy="1371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wip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801136"/>
          </a:xfrm>
        </p:spPr>
        <p:txBody>
          <a:bodyPr>
            <a:normAutofit/>
          </a:bodyPr>
          <a:lstStyle/>
          <a:p>
            <a:pPr algn="r"/>
            <a:r>
              <a:rPr lang="fa-IR" sz="3600" b="1" dirty="0" smtClean="0">
                <a:cs typeface="B Nazanin" pitchFamily="2" charset="-78"/>
              </a:rPr>
              <a:t>فرم ثبت مشاهده شیردهی</a:t>
            </a:r>
            <a:endParaRPr lang="en-US" sz="3600" b="1" dirty="0">
              <a:cs typeface="B Nazanin" pitchFamily="2" charset="-78"/>
            </a:endParaRPr>
          </a:p>
        </p:txBody>
      </p:sp>
      <p:sp>
        <p:nvSpPr>
          <p:cNvPr id="3" name="Content Placeholder 2"/>
          <p:cNvSpPr>
            <a:spLocks noGrp="1"/>
          </p:cNvSpPr>
          <p:nvPr>
            <p:ph idx="1"/>
          </p:nvPr>
        </p:nvSpPr>
        <p:spPr>
          <a:xfrm>
            <a:off x="2057400" y="1676400"/>
            <a:ext cx="5939117" cy="3508977"/>
          </a:xfrm>
        </p:spPr>
        <p:txBody>
          <a:bodyPr>
            <a:noAutofit/>
          </a:bodyPr>
          <a:lstStyle/>
          <a:p>
            <a:pPr>
              <a:spcBef>
                <a:spcPts val="1200"/>
              </a:spcBef>
              <a:buNone/>
            </a:pPr>
            <a:r>
              <a:rPr lang="fa-IR" sz="2800" b="1" dirty="0" smtClean="0">
                <a:cs typeface="B Nazanin" pitchFamily="2" charset="-78"/>
              </a:rPr>
              <a:t>علائمي كه نشان مي دهد شيردهي خوب پيش مي رود:</a:t>
            </a:r>
          </a:p>
          <a:p>
            <a:pPr>
              <a:spcBef>
                <a:spcPts val="1200"/>
              </a:spcBef>
            </a:pPr>
            <a:r>
              <a:rPr lang="fa-IR" sz="2800" b="1" dirty="0" smtClean="0">
                <a:cs typeface="B Nazanin" pitchFamily="2" charset="-78"/>
              </a:rPr>
              <a:t>وضعيت بغل كردن</a:t>
            </a:r>
          </a:p>
          <a:p>
            <a:pPr>
              <a:spcBef>
                <a:spcPts val="1200"/>
              </a:spcBef>
              <a:buNone/>
            </a:pPr>
            <a:r>
              <a:rPr lang="en-US" sz="2800" dirty="0" smtClean="0">
                <a:cs typeface="B Nazanin" pitchFamily="2" charset="-78"/>
                <a:sym typeface="Wingdings 2"/>
              </a:rPr>
              <a:t></a:t>
            </a:r>
            <a:r>
              <a:rPr lang="fa-IR" sz="2800" dirty="0" smtClean="0">
                <a:cs typeface="B Nazanin" pitchFamily="2" charset="-78"/>
              </a:rPr>
              <a:t>سر و تنه شيرخوار در يك امتداد قرار دارد.</a:t>
            </a:r>
            <a:endParaRPr lang="en-US" sz="2800" dirty="0" smtClean="0">
              <a:cs typeface="B Nazanin" pitchFamily="2" charset="-78"/>
            </a:endParaRPr>
          </a:p>
          <a:p>
            <a:pPr>
              <a:spcBef>
                <a:spcPts val="1200"/>
              </a:spcBef>
              <a:buNone/>
            </a:pPr>
            <a:r>
              <a:rPr lang="en-US" sz="2800" dirty="0" smtClean="0">
                <a:cs typeface="B Nazanin" pitchFamily="2" charset="-78"/>
                <a:sym typeface="Wingdings 2"/>
              </a:rPr>
              <a:t></a:t>
            </a:r>
            <a:r>
              <a:rPr lang="fa-IR" sz="2800" dirty="0" smtClean="0">
                <a:cs typeface="B Nazanin" pitchFamily="2" charset="-78"/>
              </a:rPr>
              <a:t>شيرخوار چسبيده به مادر است. </a:t>
            </a:r>
            <a:endParaRPr lang="en-US" sz="2800" dirty="0" smtClean="0">
              <a:cs typeface="B Nazanin" pitchFamily="2" charset="-78"/>
            </a:endParaRPr>
          </a:p>
          <a:p>
            <a:pPr>
              <a:spcBef>
                <a:spcPts val="1200"/>
              </a:spcBef>
              <a:buNone/>
            </a:pPr>
            <a:r>
              <a:rPr lang="en-US" sz="2800" dirty="0" smtClean="0">
                <a:cs typeface="B Nazanin" pitchFamily="2" charset="-78"/>
                <a:sym typeface="Wingdings 2"/>
              </a:rPr>
              <a:t></a:t>
            </a:r>
            <a:r>
              <a:rPr lang="fa-IR" sz="2800" dirty="0" smtClean="0">
                <a:cs typeface="B Nazanin" pitchFamily="2" charset="-78"/>
              </a:rPr>
              <a:t>تمام بدن شيرخوار را با دست نگه داشته است.</a:t>
            </a:r>
            <a:endParaRPr lang="en-US" sz="2800" dirty="0" smtClean="0">
              <a:cs typeface="B Nazanin" pitchFamily="2" charset="-78"/>
            </a:endParaRPr>
          </a:p>
          <a:p>
            <a:pPr>
              <a:spcBef>
                <a:spcPts val="1200"/>
              </a:spcBef>
              <a:buNone/>
            </a:pPr>
            <a:r>
              <a:rPr lang="en-US" sz="2800" dirty="0" smtClean="0">
                <a:cs typeface="B Nazanin" pitchFamily="2" charset="-78"/>
                <a:sym typeface="Wingdings 2"/>
              </a:rPr>
              <a:t></a:t>
            </a:r>
            <a:r>
              <a:rPr lang="fa-IR" sz="2800" dirty="0" smtClean="0">
                <a:cs typeface="B Nazanin" pitchFamily="2" charset="-78"/>
              </a:rPr>
              <a:t>بيني شيرخوار مقابل نوك پستان قرار مي گيرد.</a:t>
            </a:r>
            <a:endParaRPr lang="en-US" sz="2800" dirty="0" smtClean="0">
              <a:cs typeface="B Nazanin" pitchFamily="2" charset="-78"/>
            </a:endParaRPr>
          </a:p>
        </p:txBody>
      </p:sp>
      <p:pic>
        <p:nvPicPr>
          <p:cNvPr id="4" name="Picture 3" descr="position cross"/>
          <p:cNvPicPr>
            <a:picLocks noChangeAspect="1" noChangeArrowheads="1"/>
          </p:cNvPicPr>
          <p:nvPr/>
        </p:nvPicPr>
        <p:blipFill>
          <a:blip r:embed="rId3" cstate="print"/>
          <a:srcRect/>
          <a:stretch>
            <a:fillRect/>
          </a:stretch>
        </p:blipFill>
        <p:spPr bwMode="auto">
          <a:xfrm>
            <a:off x="533400" y="2743200"/>
            <a:ext cx="1696879" cy="2479458"/>
          </a:xfrm>
          <a:prstGeom prst="rect">
            <a:avLst/>
          </a:prstGeom>
          <a:ln>
            <a:noFill/>
          </a:ln>
          <a:effectLst>
            <a:outerShdw blurRad="190500" algn="tl" rotWithShape="0">
              <a:srgbClr val="000000">
                <a:alpha val="70000"/>
              </a:srgbClr>
            </a:outerShdw>
          </a:effectLst>
        </p:spPr>
      </p:pic>
    </p:spTree>
  </p:cSld>
  <p:clrMapOvr>
    <a:masterClrMapping/>
  </p:clrMapOvr>
  <p:transition spd="med">
    <p:pull/>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801136"/>
          </a:xfrm>
        </p:spPr>
        <p:txBody>
          <a:bodyPr>
            <a:normAutofit/>
          </a:bodyPr>
          <a:lstStyle/>
          <a:p>
            <a:pPr algn="r"/>
            <a:r>
              <a:rPr lang="fa-IR" sz="3600" b="1" dirty="0" smtClean="0">
                <a:cs typeface="B Nazanin" pitchFamily="2" charset="-78"/>
              </a:rPr>
              <a:t>فرم ثبت مشاهده شیردهی</a:t>
            </a:r>
            <a:endParaRPr lang="en-US" sz="3600" b="1" dirty="0">
              <a:cs typeface="B Nazanin" pitchFamily="2" charset="-78"/>
            </a:endParaRPr>
          </a:p>
        </p:txBody>
      </p:sp>
      <p:sp>
        <p:nvSpPr>
          <p:cNvPr id="3" name="Content Placeholder 2"/>
          <p:cNvSpPr>
            <a:spLocks noGrp="1"/>
          </p:cNvSpPr>
          <p:nvPr>
            <p:ph idx="1"/>
          </p:nvPr>
        </p:nvSpPr>
        <p:spPr>
          <a:xfrm>
            <a:off x="1371600" y="1752600"/>
            <a:ext cx="6472517" cy="3508977"/>
          </a:xfrm>
        </p:spPr>
        <p:txBody>
          <a:bodyPr>
            <a:noAutofit/>
          </a:bodyPr>
          <a:lstStyle/>
          <a:p>
            <a:pPr>
              <a:spcBef>
                <a:spcPts val="1800"/>
              </a:spcBef>
              <a:buNone/>
            </a:pPr>
            <a:r>
              <a:rPr lang="fa-IR" sz="2800" dirty="0" smtClean="0">
                <a:cs typeface="B Nazanin" pitchFamily="2" charset="-78"/>
              </a:rPr>
              <a:t> </a:t>
            </a:r>
            <a:r>
              <a:rPr lang="fa-IR" sz="2800" b="1" dirty="0" smtClean="0">
                <a:cs typeface="B Nazanin" pitchFamily="2" charset="-78"/>
              </a:rPr>
              <a:t>علائم حاكي از احتمال وجود مشكل:</a:t>
            </a:r>
            <a:endParaRPr lang="en-US" sz="2800" dirty="0" smtClean="0">
              <a:cs typeface="B Nazanin" pitchFamily="2" charset="-78"/>
            </a:endParaRPr>
          </a:p>
          <a:p>
            <a:pPr>
              <a:spcBef>
                <a:spcPts val="1800"/>
              </a:spcBef>
            </a:pPr>
            <a:r>
              <a:rPr lang="fa-IR" sz="2800" b="1" dirty="0" smtClean="0">
                <a:cs typeface="B Nazanin" pitchFamily="2" charset="-78"/>
              </a:rPr>
              <a:t>وضعيت بغل كردن</a:t>
            </a:r>
            <a:endParaRPr lang="en-US" sz="2800" dirty="0" smtClean="0">
              <a:cs typeface="B Nazanin" pitchFamily="2" charset="-78"/>
            </a:endParaRPr>
          </a:p>
          <a:p>
            <a:pPr>
              <a:spcBef>
                <a:spcPts val="1800"/>
              </a:spcBef>
              <a:buNone/>
            </a:pPr>
            <a:r>
              <a:rPr lang="en-US" sz="2800" dirty="0" smtClean="0">
                <a:cs typeface="B Nazanin" pitchFamily="2" charset="-78"/>
                <a:sym typeface="Wingdings 2"/>
              </a:rPr>
              <a:t></a:t>
            </a:r>
            <a:r>
              <a:rPr lang="fa-IR" sz="2800" dirty="0" smtClean="0">
                <a:cs typeface="B Nazanin" pitchFamily="2" charset="-78"/>
              </a:rPr>
              <a:t>گردن و سر شيرخوار موقع شيرخوردن چرخيده است.</a:t>
            </a:r>
            <a:endParaRPr lang="en-US" sz="2800" dirty="0" smtClean="0">
              <a:cs typeface="B Nazanin" pitchFamily="2" charset="-78"/>
            </a:endParaRPr>
          </a:p>
          <a:p>
            <a:pPr>
              <a:spcBef>
                <a:spcPts val="1800"/>
              </a:spcBef>
              <a:buNone/>
            </a:pPr>
            <a:r>
              <a:rPr lang="en-US" sz="2800" dirty="0" smtClean="0">
                <a:cs typeface="B Nazanin" pitchFamily="2" charset="-78"/>
                <a:sym typeface="Wingdings 2"/>
              </a:rPr>
              <a:t></a:t>
            </a:r>
            <a:r>
              <a:rPr lang="fa-IR" sz="2800" dirty="0" smtClean="0">
                <a:cs typeface="B Nazanin" pitchFamily="2" charset="-78"/>
              </a:rPr>
              <a:t>شيرخوار چسبيده به مادر نيست.</a:t>
            </a:r>
            <a:endParaRPr lang="en-US" sz="2800" dirty="0" smtClean="0">
              <a:cs typeface="B Nazanin" pitchFamily="2" charset="-78"/>
            </a:endParaRPr>
          </a:p>
          <a:p>
            <a:pPr>
              <a:spcBef>
                <a:spcPts val="1800"/>
              </a:spcBef>
              <a:buNone/>
            </a:pPr>
            <a:r>
              <a:rPr lang="en-US" sz="2800" dirty="0" smtClean="0">
                <a:cs typeface="B Nazanin" pitchFamily="2" charset="-78"/>
                <a:sym typeface="Wingdings 2"/>
              </a:rPr>
              <a:t></a:t>
            </a:r>
            <a:r>
              <a:rPr lang="fa-IR" sz="2800" dirty="0" smtClean="0">
                <a:cs typeface="B Nazanin" pitchFamily="2" charset="-78"/>
              </a:rPr>
              <a:t>فقط سر و گردن شيرخوار را نگه داشته است.</a:t>
            </a:r>
            <a:endParaRPr lang="en-US" sz="2800" dirty="0" smtClean="0">
              <a:cs typeface="B Nazanin" pitchFamily="2" charset="-78"/>
            </a:endParaRPr>
          </a:p>
          <a:p>
            <a:pPr>
              <a:spcBef>
                <a:spcPts val="1800"/>
              </a:spcBef>
              <a:buNone/>
            </a:pPr>
            <a:r>
              <a:rPr lang="en-US" sz="2800" dirty="0" smtClean="0">
                <a:cs typeface="B Nazanin" pitchFamily="2" charset="-78"/>
                <a:sym typeface="Wingdings 2"/>
              </a:rPr>
              <a:t></a:t>
            </a:r>
            <a:r>
              <a:rPr lang="fa-IR" sz="2800" dirty="0" smtClean="0">
                <a:cs typeface="B Nazanin" pitchFamily="2" charset="-78"/>
              </a:rPr>
              <a:t> لب تحتاني يا چانه شيرخوار مقابل نوك پستان قرار مي گيرد.</a:t>
            </a:r>
            <a:endParaRPr lang="en-US" sz="2800" dirty="0" smtClean="0">
              <a:cs typeface="B Nazanin" pitchFamily="2" charset="-78"/>
            </a:endParaRPr>
          </a:p>
        </p:txBody>
      </p:sp>
    </p:spTree>
  </p:cSld>
  <p:clrMapOvr>
    <a:masterClrMapping/>
  </p:clrMapOvr>
  <p:transition spd="med">
    <p:pull/>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24744" cy="801136"/>
          </a:xfrm>
        </p:spPr>
        <p:txBody>
          <a:bodyPr>
            <a:normAutofit/>
          </a:bodyPr>
          <a:lstStyle/>
          <a:p>
            <a:pPr algn="r"/>
            <a:r>
              <a:rPr lang="fa-IR" sz="3600" b="1" dirty="0" smtClean="0">
                <a:cs typeface="B Nazanin" pitchFamily="2" charset="-78"/>
              </a:rPr>
              <a:t>فرم ثبت مشاهده شیردهی</a:t>
            </a:r>
            <a:endParaRPr lang="en-US" sz="3600" b="1" dirty="0">
              <a:cs typeface="B Nazanin" pitchFamily="2" charset="-78"/>
            </a:endParaRPr>
          </a:p>
        </p:txBody>
      </p:sp>
      <p:sp>
        <p:nvSpPr>
          <p:cNvPr id="3" name="Content Placeholder 2"/>
          <p:cNvSpPr>
            <a:spLocks noGrp="1"/>
          </p:cNvSpPr>
          <p:nvPr>
            <p:ph idx="1"/>
          </p:nvPr>
        </p:nvSpPr>
        <p:spPr>
          <a:xfrm>
            <a:off x="1066800" y="1524000"/>
            <a:ext cx="6777317" cy="3508977"/>
          </a:xfrm>
        </p:spPr>
        <p:txBody>
          <a:bodyPr>
            <a:noAutofit/>
          </a:bodyPr>
          <a:lstStyle/>
          <a:p>
            <a:pPr>
              <a:spcBef>
                <a:spcPts val="1800"/>
              </a:spcBef>
              <a:buNone/>
            </a:pPr>
            <a:r>
              <a:rPr lang="fa-IR" dirty="0" smtClean="0">
                <a:cs typeface="B Nazanin" pitchFamily="2" charset="-78"/>
              </a:rPr>
              <a:t> </a:t>
            </a:r>
            <a:r>
              <a:rPr lang="fa-IR" b="1" dirty="0" smtClean="0">
                <a:cs typeface="B Nazanin" pitchFamily="2" charset="-78"/>
              </a:rPr>
              <a:t>علائمي كه نشان مي دهد شيردهي خوب پيش مي رود:</a:t>
            </a:r>
            <a:endParaRPr lang="en-US" dirty="0" smtClean="0">
              <a:cs typeface="B Nazanin" pitchFamily="2" charset="-78"/>
            </a:endParaRPr>
          </a:p>
          <a:p>
            <a:pPr>
              <a:spcBef>
                <a:spcPts val="1800"/>
              </a:spcBef>
            </a:pPr>
            <a:r>
              <a:rPr lang="fa-IR" b="1" dirty="0" smtClean="0">
                <a:cs typeface="B Nazanin" pitchFamily="2" charset="-78"/>
              </a:rPr>
              <a:t>وضعيت پستان گرفتن</a:t>
            </a:r>
            <a:endParaRPr lang="en-US" dirty="0" smtClean="0">
              <a:cs typeface="B Nazanin" pitchFamily="2" charset="-78"/>
            </a:endParaRPr>
          </a:p>
          <a:p>
            <a:pPr>
              <a:spcBef>
                <a:spcPts val="1800"/>
              </a:spcBef>
              <a:buNone/>
            </a:pPr>
            <a:r>
              <a:rPr lang="en-US" dirty="0" smtClean="0">
                <a:cs typeface="B Nazanin" pitchFamily="2" charset="-78"/>
                <a:sym typeface="Wingdings 2"/>
              </a:rPr>
              <a:t></a:t>
            </a:r>
            <a:r>
              <a:rPr lang="fa-IR" dirty="0" smtClean="0">
                <a:cs typeface="B Nazanin" pitchFamily="2" charset="-78"/>
              </a:rPr>
              <a:t> قسمت بيشتري از آرئول بالاي لب فوقاني ديده مي شود.</a:t>
            </a:r>
            <a:endParaRPr lang="en-US" dirty="0" smtClean="0">
              <a:cs typeface="B Nazanin" pitchFamily="2" charset="-78"/>
            </a:endParaRPr>
          </a:p>
          <a:p>
            <a:pPr>
              <a:spcBef>
                <a:spcPts val="1800"/>
              </a:spcBef>
              <a:buNone/>
            </a:pPr>
            <a:r>
              <a:rPr lang="en-US" dirty="0" smtClean="0">
                <a:cs typeface="B Nazanin" pitchFamily="2" charset="-78"/>
              </a:rPr>
              <a:t> </a:t>
            </a:r>
            <a:r>
              <a:rPr lang="en-US" dirty="0" smtClean="0">
                <a:cs typeface="B Nazanin" pitchFamily="2" charset="-78"/>
                <a:sym typeface="Wingdings 2"/>
              </a:rPr>
              <a:t></a:t>
            </a:r>
            <a:r>
              <a:rPr lang="fa-IR" dirty="0" smtClean="0">
                <a:cs typeface="B Nazanin" pitchFamily="2" charset="-78"/>
              </a:rPr>
              <a:t>دهان كاملاً باز است.</a:t>
            </a:r>
            <a:endParaRPr lang="en-US" dirty="0" smtClean="0">
              <a:cs typeface="B Nazanin" pitchFamily="2" charset="-78"/>
            </a:endParaRPr>
          </a:p>
          <a:p>
            <a:pPr>
              <a:spcBef>
                <a:spcPts val="1800"/>
              </a:spcBef>
              <a:buNone/>
            </a:pPr>
            <a:r>
              <a:rPr lang="en-US" dirty="0" smtClean="0">
                <a:cs typeface="B Nazanin" pitchFamily="2" charset="-78"/>
                <a:sym typeface="Wingdings 2"/>
              </a:rPr>
              <a:t></a:t>
            </a:r>
            <a:r>
              <a:rPr lang="fa-IR" dirty="0" smtClean="0">
                <a:cs typeface="B Nazanin" pitchFamily="2" charset="-78"/>
              </a:rPr>
              <a:t>لب تحتاني به بيرون چرخيده است.</a:t>
            </a:r>
            <a:endParaRPr lang="en-US" dirty="0" smtClean="0">
              <a:cs typeface="B Nazanin" pitchFamily="2" charset="-78"/>
            </a:endParaRPr>
          </a:p>
          <a:p>
            <a:pPr>
              <a:spcBef>
                <a:spcPts val="1800"/>
              </a:spcBef>
              <a:buNone/>
            </a:pPr>
            <a:r>
              <a:rPr lang="en-US" dirty="0" smtClean="0">
                <a:cs typeface="B Nazanin" pitchFamily="2" charset="-78"/>
                <a:sym typeface="Wingdings 2"/>
              </a:rPr>
              <a:t></a:t>
            </a:r>
            <a:r>
              <a:rPr lang="fa-IR" dirty="0" smtClean="0">
                <a:cs typeface="B Nazanin" pitchFamily="2" charset="-78"/>
              </a:rPr>
              <a:t> چانه او با پستان تماس دارد.</a:t>
            </a:r>
            <a:endParaRPr lang="en-US" dirty="0" smtClean="0">
              <a:cs typeface="B Nazanin" pitchFamily="2" charset="-78"/>
            </a:endParaRPr>
          </a:p>
        </p:txBody>
      </p:sp>
      <p:pic>
        <p:nvPicPr>
          <p:cNvPr id="4" name="Picture 7" descr="Asadi 17"/>
          <p:cNvPicPr>
            <a:picLocks noChangeAspect="1" noChangeArrowheads="1"/>
          </p:cNvPicPr>
          <p:nvPr/>
        </p:nvPicPr>
        <p:blipFill>
          <a:blip r:embed="rId2" cstate="print"/>
          <a:srcRect/>
          <a:stretch>
            <a:fillRect/>
          </a:stretch>
        </p:blipFill>
        <p:spPr bwMode="auto">
          <a:xfrm>
            <a:off x="564866" y="3342543"/>
            <a:ext cx="3549934" cy="274438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med">
    <p:pull/>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801136"/>
          </a:xfrm>
        </p:spPr>
        <p:txBody>
          <a:bodyPr>
            <a:normAutofit/>
          </a:bodyPr>
          <a:lstStyle/>
          <a:p>
            <a:pPr algn="r"/>
            <a:r>
              <a:rPr lang="fa-IR" sz="3600" b="1" dirty="0" smtClean="0">
                <a:cs typeface="B Nazanin" pitchFamily="2" charset="-78"/>
              </a:rPr>
              <a:t>فرم ثبت مشاهده شیردهی</a:t>
            </a:r>
            <a:endParaRPr lang="en-US" sz="3600" b="1" dirty="0">
              <a:cs typeface="B Nazanin" pitchFamily="2" charset="-78"/>
            </a:endParaRPr>
          </a:p>
        </p:txBody>
      </p:sp>
      <p:sp>
        <p:nvSpPr>
          <p:cNvPr id="3" name="Content Placeholder 2"/>
          <p:cNvSpPr>
            <a:spLocks noGrp="1"/>
          </p:cNvSpPr>
          <p:nvPr>
            <p:ph idx="1"/>
          </p:nvPr>
        </p:nvSpPr>
        <p:spPr>
          <a:xfrm>
            <a:off x="3505200" y="1752600"/>
            <a:ext cx="4415117" cy="3508977"/>
          </a:xfrm>
        </p:spPr>
        <p:txBody>
          <a:bodyPr>
            <a:noAutofit/>
          </a:bodyPr>
          <a:lstStyle/>
          <a:p>
            <a:pPr>
              <a:spcBef>
                <a:spcPts val="1200"/>
              </a:spcBef>
              <a:buNone/>
            </a:pPr>
            <a:r>
              <a:rPr lang="fa-IR" sz="2600" dirty="0" smtClean="0">
                <a:cs typeface="B Nazanin" pitchFamily="2" charset="-78"/>
              </a:rPr>
              <a:t> </a:t>
            </a:r>
            <a:r>
              <a:rPr lang="fa-IR" sz="2600" b="1" dirty="0" smtClean="0">
                <a:cs typeface="B Nazanin" pitchFamily="2" charset="-78"/>
              </a:rPr>
              <a:t>علائم حاكي از احتمال وجود مشكل:</a:t>
            </a:r>
            <a:endParaRPr lang="en-US" sz="2600" dirty="0" smtClean="0">
              <a:cs typeface="B Nazanin" pitchFamily="2" charset="-78"/>
            </a:endParaRPr>
          </a:p>
          <a:p>
            <a:pPr>
              <a:spcBef>
                <a:spcPts val="1200"/>
              </a:spcBef>
            </a:pPr>
            <a:r>
              <a:rPr lang="fa-IR" sz="2600" b="1" dirty="0" smtClean="0">
                <a:cs typeface="B Nazanin" pitchFamily="2" charset="-78"/>
              </a:rPr>
              <a:t>وضعيت پستان گرفتن</a:t>
            </a:r>
            <a:endParaRPr lang="en-US" sz="2600" dirty="0" smtClean="0">
              <a:cs typeface="B Nazanin" pitchFamily="2" charset="-78"/>
            </a:endParaRPr>
          </a:p>
          <a:p>
            <a:pPr>
              <a:spcBef>
                <a:spcPts val="1200"/>
              </a:spcBef>
              <a:buNone/>
            </a:pPr>
            <a:r>
              <a:rPr lang="en-US" sz="2600" dirty="0" smtClean="0">
                <a:cs typeface="B Nazanin" pitchFamily="2" charset="-78"/>
                <a:sym typeface="Wingdings 2"/>
              </a:rPr>
              <a:t></a:t>
            </a:r>
            <a:r>
              <a:rPr lang="fa-IR" sz="2600" dirty="0" smtClean="0">
                <a:cs typeface="B Nazanin" pitchFamily="2" charset="-78"/>
              </a:rPr>
              <a:t> قسمت بيشتري از آرئول در پايين لب تحتاني ديده مي شود.</a:t>
            </a:r>
            <a:endParaRPr lang="en-US" sz="2600" dirty="0" smtClean="0">
              <a:cs typeface="B Nazanin" pitchFamily="2" charset="-78"/>
            </a:endParaRPr>
          </a:p>
          <a:p>
            <a:pPr>
              <a:spcBef>
                <a:spcPts val="1200"/>
              </a:spcBef>
              <a:buNone/>
            </a:pPr>
            <a:r>
              <a:rPr lang="en-US" sz="2600" dirty="0" smtClean="0">
                <a:cs typeface="B Nazanin" pitchFamily="2" charset="-78"/>
                <a:sym typeface="Wingdings 2"/>
              </a:rPr>
              <a:t></a:t>
            </a:r>
            <a:r>
              <a:rPr lang="fa-IR" sz="2600" dirty="0" smtClean="0">
                <a:cs typeface="B Nazanin" pitchFamily="2" charset="-78"/>
              </a:rPr>
              <a:t>دهان كاملاً باز نيست.</a:t>
            </a:r>
            <a:endParaRPr lang="en-US" sz="2600" dirty="0" smtClean="0">
              <a:cs typeface="B Nazanin" pitchFamily="2" charset="-78"/>
            </a:endParaRPr>
          </a:p>
          <a:p>
            <a:pPr>
              <a:spcBef>
                <a:spcPts val="1200"/>
              </a:spcBef>
              <a:buNone/>
            </a:pPr>
            <a:r>
              <a:rPr lang="en-US" sz="2600" dirty="0" smtClean="0">
                <a:cs typeface="B Nazanin" pitchFamily="2" charset="-78"/>
                <a:sym typeface="Wingdings 2"/>
              </a:rPr>
              <a:t></a:t>
            </a:r>
            <a:r>
              <a:rPr lang="fa-IR" sz="2600" dirty="0" smtClean="0">
                <a:cs typeface="B Nazanin" pitchFamily="2" charset="-78"/>
              </a:rPr>
              <a:t>لب ها غنچه شده يا به داخل چرخيده است.</a:t>
            </a:r>
            <a:endParaRPr lang="en-US" sz="2600" dirty="0" smtClean="0">
              <a:cs typeface="B Nazanin" pitchFamily="2" charset="-78"/>
            </a:endParaRPr>
          </a:p>
          <a:p>
            <a:pPr>
              <a:spcBef>
                <a:spcPts val="1200"/>
              </a:spcBef>
              <a:buNone/>
            </a:pPr>
            <a:r>
              <a:rPr lang="en-US" sz="2600" dirty="0" smtClean="0">
                <a:cs typeface="B Nazanin" pitchFamily="2" charset="-78"/>
                <a:sym typeface="Wingdings 2"/>
              </a:rPr>
              <a:t></a:t>
            </a:r>
            <a:r>
              <a:rPr lang="fa-IR" sz="2600" dirty="0" smtClean="0">
                <a:cs typeface="B Nazanin" pitchFamily="2" charset="-78"/>
              </a:rPr>
              <a:t>چانه در تماس با پستان نيست.</a:t>
            </a:r>
            <a:endParaRPr lang="en-US" sz="2600" dirty="0" smtClean="0">
              <a:cs typeface="B Nazanin" pitchFamily="2" charset="-78"/>
            </a:endParaRPr>
          </a:p>
        </p:txBody>
      </p:sp>
      <p:pic>
        <p:nvPicPr>
          <p:cNvPr id="4" name="Picture 8" descr="Asadi 18"/>
          <p:cNvPicPr>
            <a:picLocks noChangeAspect="1" noChangeArrowheads="1"/>
          </p:cNvPicPr>
          <p:nvPr/>
        </p:nvPicPr>
        <p:blipFill>
          <a:blip r:embed="rId2" cstate="print"/>
          <a:srcRect/>
          <a:stretch>
            <a:fillRect/>
          </a:stretch>
        </p:blipFill>
        <p:spPr bwMode="auto">
          <a:xfrm>
            <a:off x="685800" y="2286000"/>
            <a:ext cx="2862461" cy="289560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spd="med">
    <p:wip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24744" cy="801136"/>
          </a:xfrm>
        </p:spPr>
        <p:txBody>
          <a:bodyPr>
            <a:normAutofit/>
          </a:bodyPr>
          <a:lstStyle/>
          <a:p>
            <a:pPr algn="r"/>
            <a:r>
              <a:rPr lang="fa-IR" sz="3600" b="1" dirty="0" smtClean="0">
                <a:cs typeface="B Nazanin" pitchFamily="2" charset="-78"/>
              </a:rPr>
              <a:t>فرم ثبت مشاهده شیردهی</a:t>
            </a:r>
            <a:endParaRPr lang="en-US" sz="3600" b="1" dirty="0">
              <a:cs typeface="B Nazanin" pitchFamily="2" charset="-78"/>
            </a:endParaRPr>
          </a:p>
        </p:txBody>
      </p:sp>
      <p:sp>
        <p:nvSpPr>
          <p:cNvPr id="3" name="Content Placeholder 2"/>
          <p:cNvSpPr>
            <a:spLocks noGrp="1"/>
          </p:cNvSpPr>
          <p:nvPr>
            <p:ph idx="1"/>
          </p:nvPr>
        </p:nvSpPr>
        <p:spPr>
          <a:xfrm>
            <a:off x="1066800" y="1524000"/>
            <a:ext cx="6777317" cy="3508977"/>
          </a:xfrm>
        </p:spPr>
        <p:txBody>
          <a:bodyPr>
            <a:noAutofit/>
          </a:bodyPr>
          <a:lstStyle/>
          <a:p>
            <a:pPr>
              <a:spcBef>
                <a:spcPts val="1800"/>
              </a:spcBef>
              <a:buNone/>
            </a:pPr>
            <a:r>
              <a:rPr lang="fa-IR" dirty="0" smtClean="0">
                <a:cs typeface="B Nazanin" pitchFamily="2" charset="-78"/>
              </a:rPr>
              <a:t> </a:t>
            </a:r>
            <a:r>
              <a:rPr lang="fa-IR" b="1" dirty="0" smtClean="0">
                <a:cs typeface="B Nazanin" pitchFamily="2" charset="-78"/>
              </a:rPr>
              <a:t>علائمي كه نشان مي دهد شيردهي خوب پيش مي رود:</a:t>
            </a:r>
            <a:endParaRPr lang="en-US" dirty="0" smtClean="0">
              <a:cs typeface="B Nazanin" pitchFamily="2" charset="-78"/>
            </a:endParaRPr>
          </a:p>
          <a:p>
            <a:pPr>
              <a:spcBef>
                <a:spcPts val="1800"/>
              </a:spcBef>
            </a:pPr>
            <a:r>
              <a:rPr lang="fa-IR" b="1" dirty="0" smtClean="0">
                <a:cs typeface="B Nazanin" pitchFamily="2" charset="-78"/>
              </a:rPr>
              <a:t>نحوه مكيدن</a:t>
            </a:r>
            <a:endParaRPr lang="en-US" dirty="0" smtClean="0">
              <a:cs typeface="B Nazanin" pitchFamily="2" charset="-78"/>
            </a:endParaRPr>
          </a:p>
          <a:p>
            <a:pPr>
              <a:spcBef>
                <a:spcPts val="1800"/>
              </a:spcBef>
              <a:buNone/>
            </a:pPr>
            <a:r>
              <a:rPr lang="en-US" dirty="0" smtClean="0">
                <a:cs typeface="B Nazanin" pitchFamily="2" charset="-78"/>
                <a:sym typeface="Wingdings 2"/>
              </a:rPr>
              <a:t></a:t>
            </a:r>
            <a:r>
              <a:rPr lang="fa-IR" dirty="0" smtClean="0">
                <a:cs typeface="B Nazanin" pitchFamily="2" charset="-78"/>
              </a:rPr>
              <a:t>آهسته، عميق و گاه با مكث است.</a:t>
            </a:r>
            <a:endParaRPr lang="en-US" dirty="0" smtClean="0">
              <a:cs typeface="B Nazanin" pitchFamily="2" charset="-78"/>
            </a:endParaRPr>
          </a:p>
          <a:p>
            <a:pPr>
              <a:spcBef>
                <a:spcPts val="1800"/>
              </a:spcBef>
              <a:buNone/>
            </a:pPr>
            <a:r>
              <a:rPr lang="en-US" dirty="0" smtClean="0">
                <a:cs typeface="B Nazanin" pitchFamily="2" charset="-78"/>
                <a:sym typeface="Wingdings 2"/>
              </a:rPr>
              <a:t></a:t>
            </a:r>
            <a:r>
              <a:rPr lang="fa-IR" dirty="0" smtClean="0">
                <a:cs typeface="B Nazanin" pitchFamily="2" charset="-78"/>
              </a:rPr>
              <a:t>گونه موقع مكيدن برجسته است.</a:t>
            </a:r>
            <a:endParaRPr lang="en-US" dirty="0" smtClean="0">
              <a:cs typeface="B Nazanin" pitchFamily="2" charset="-78"/>
            </a:endParaRPr>
          </a:p>
          <a:p>
            <a:pPr>
              <a:spcBef>
                <a:spcPts val="1800"/>
              </a:spcBef>
              <a:buNone/>
            </a:pPr>
            <a:r>
              <a:rPr lang="en-US" dirty="0" smtClean="0">
                <a:cs typeface="B Nazanin" pitchFamily="2" charset="-78"/>
                <a:sym typeface="Wingdings 2"/>
              </a:rPr>
              <a:t></a:t>
            </a:r>
            <a:r>
              <a:rPr lang="fa-IR" dirty="0" smtClean="0">
                <a:cs typeface="B Nazanin" pitchFamily="2" charset="-78"/>
              </a:rPr>
              <a:t>صداي بلع به گوش مي رسد.</a:t>
            </a:r>
            <a:endParaRPr lang="en-US" dirty="0" smtClean="0">
              <a:cs typeface="B Nazanin" pitchFamily="2" charset="-78"/>
            </a:endParaRPr>
          </a:p>
          <a:p>
            <a:pPr>
              <a:spcBef>
                <a:spcPts val="1800"/>
              </a:spcBef>
              <a:buNone/>
            </a:pPr>
            <a:r>
              <a:rPr lang="en-US" dirty="0" smtClean="0">
                <a:cs typeface="B Nazanin" pitchFamily="2" charset="-78"/>
                <a:sym typeface="Wingdings 2"/>
              </a:rPr>
              <a:t></a:t>
            </a:r>
            <a:r>
              <a:rPr lang="fa-IR" dirty="0" smtClean="0">
                <a:cs typeface="B Nazanin" pitchFamily="2" charset="-78"/>
              </a:rPr>
              <a:t>وقتي شيرخوردن را تمام كرد، رها مي كند.</a:t>
            </a:r>
            <a:endParaRPr lang="en-US" dirty="0" smtClean="0">
              <a:cs typeface="B Nazanin" pitchFamily="2" charset="-78"/>
            </a:endParaRPr>
          </a:p>
          <a:p>
            <a:pPr>
              <a:spcBef>
                <a:spcPts val="1800"/>
              </a:spcBef>
              <a:buNone/>
            </a:pPr>
            <a:r>
              <a:rPr lang="en-US" dirty="0" smtClean="0">
                <a:cs typeface="B Nazanin" pitchFamily="2" charset="-78"/>
                <a:sym typeface="Wingdings 2"/>
              </a:rPr>
              <a:t></a:t>
            </a:r>
            <a:r>
              <a:rPr lang="fa-IR" dirty="0" smtClean="0">
                <a:cs typeface="B Nazanin" pitchFamily="2" charset="-78"/>
              </a:rPr>
              <a:t>مادر علائم رفلكس جهش شير را حس مي كند.</a:t>
            </a:r>
            <a:endParaRPr lang="en-US" dirty="0" smtClean="0">
              <a:cs typeface="B Nazanin" pitchFamily="2" charset="-78"/>
            </a:endParaRPr>
          </a:p>
        </p:txBody>
      </p:sp>
      <p:pic>
        <p:nvPicPr>
          <p:cNvPr id="4" name="Picture 3"/>
          <p:cNvPicPr>
            <a:picLocks noChangeAspect="1" noChangeArrowheads="1"/>
          </p:cNvPicPr>
          <p:nvPr/>
        </p:nvPicPr>
        <p:blipFill>
          <a:blip r:embed="rId2" cstate="print"/>
          <a:srcRect/>
          <a:stretch>
            <a:fillRect/>
          </a:stretch>
        </p:blipFill>
        <p:spPr bwMode="auto">
          <a:xfrm>
            <a:off x="570109" y="2226086"/>
            <a:ext cx="3087491" cy="295551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spd="med">
    <p:wip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801136"/>
          </a:xfrm>
        </p:spPr>
        <p:txBody>
          <a:bodyPr>
            <a:normAutofit/>
          </a:bodyPr>
          <a:lstStyle/>
          <a:p>
            <a:pPr algn="r"/>
            <a:r>
              <a:rPr lang="fa-IR" sz="3600" b="1" dirty="0" smtClean="0">
                <a:cs typeface="B Nazanin" pitchFamily="2" charset="-78"/>
              </a:rPr>
              <a:t>فرم ثبت مشاهده شیردهی</a:t>
            </a:r>
            <a:endParaRPr lang="en-US" sz="3600" b="1" dirty="0">
              <a:cs typeface="B Nazanin" pitchFamily="2" charset="-78"/>
            </a:endParaRPr>
          </a:p>
        </p:txBody>
      </p:sp>
      <p:sp>
        <p:nvSpPr>
          <p:cNvPr id="3" name="Content Placeholder 2"/>
          <p:cNvSpPr>
            <a:spLocks noGrp="1"/>
          </p:cNvSpPr>
          <p:nvPr>
            <p:ph idx="1"/>
          </p:nvPr>
        </p:nvSpPr>
        <p:spPr>
          <a:xfrm>
            <a:off x="1066800" y="1752600"/>
            <a:ext cx="6777317" cy="3508977"/>
          </a:xfrm>
        </p:spPr>
        <p:txBody>
          <a:bodyPr>
            <a:noAutofit/>
          </a:bodyPr>
          <a:lstStyle/>
          <a:p>
            <a:pPr>
              <a:spcBef>
                <a:spcPts val="1200"/>
              </a:spcBef>
              <a:buNone/>
            </a:pPr>
            <a:r>
              <a:rPr lang="fa-IR" sz="2800" dirty="0" smtClean="0">
                <a:cs typeface="B Nazanin" pitchFamily="2" charset="-78"/>
              </a:rPr>
              <a:t> </a:t>
            </a:r>
            <a:r>
              <a:rPr lang="fa-IR" sz="2800" b="1" dirty="0" smtClean="0">
                <a:cs typeface="B Nazanin" pitchFamily="2" charset="-78"/>
              </a:rPr>
              <a:t>علائم حاكي از احتمال وجود مشكل:</a:t>
            </a:r>
            <a:endParaRPr lang="en-US" sz="2800" dirty="0" smtClean="0">
              <a:cs typeface="B Nazanin" pitchFamily="2" charset="-78"/>
            </a:endParaRPr>
          </a:p>
          <a:p>
            <a:pPr>
              <a:spcBef>
                <a:spcPts val="1200"/>
              </a:spcBef>
            </a:pPr>
            <a:r>
              <a:rPr lang="fa-IR" sz="2800" b="1" dirty="0" smtClean="0">
                <a:cs typeface="B Nazanin" pitchFamily="2" charset="-78"/>
              </a:rPr>
              <a:t>نحوه مكيدن</a:t>
            </a:r>
            <a:endParaRPr lang="en-US" sz="2800" dirty="0" smtClean="0">
              <a:cs typeface="B Nazanin" pitchFamily="2" charset="-78"/>
            </a:endParaRPr>
          </a:p>
          <a:p>
            <a:pPr>
              <a:spcBef>
                <a:spcPts val="1200"/>
              </a:spcBef>
              <a:buNone/>
            </a:pPr>
            <a:r>
              <a:rPr lang="en-US" sz="2800" dirty="0" smtClean="0">
                <a:cs typeface="B Nazanin" pitchFamily="2" charset="-78"/>
                <a:sym typeface="Wingdings 2"/>
              </a:rPr>
              <a:t></a:t>
            </a:r>
            <a:r>
              <a:rPr lang="fa-IR" sz="2800" dirty="0" smtClean="0">
                <a:cs typeface="B Nazanin" pitchFamily="2" charset="-78"/>
              </a:rPr>
              <a:t>مكيدن ها سريع و سطحي است.</a:t>
            </a:r>
            <a:endParaRPr lang="en-US" sz="2800" dirty="0" smtClean="0">
              <a:cs typeface="B Nazanin" pitchFamily="2" charset="-78"/>
            </a:endParaRPr>
          </a:p>
          <a:p>
            <a:pPr>
              <a:spcBef>
                <a:spcPts val="1200"/>
              </a:spcBef>
              <a:buNone/>
            </a:pPr>
            <a:r>
              <a:rPr lang="en-US" sz="2800" dirty="0" smtClean="0">
                <a:cs typeface="B Nazanin" pitchFamily="2" charset="-78"/>
                <a:sym typeface="Wingdings 2"/>
              </a:rPr>
              <a:t></a:t>
            </a:r>
            <a:r>
              <a:rPr lang="fa-IR" sz="2800" dirty="0" smtClean="0">
                <a:cs typeface="B Nazanin" pitchFamily="2" charset="-78"/>
              </a:rPr>
              <a:t>گونه ها موقع مكيدن به داخل كشيده مي شود.</a:t>
            </a:r>
            <a:endParaRPr lang="en-US" sz="2800" dirty="0" smtClean="0">
              <a:cs typeface="B Nazanin" pitchFamily="2" charset="-78"/>
            </a:endParaRPr>
          </a:p>
          <a:p>
            <a:pPr>
              <a:spcBef>
                <a:spcPts val="1200"/>
              </a:spcBef>
              <a:buNone/>
            </a:pPr>
            <a:r>
              <a:rPr lang="en-US" sz="2800" dirty="0" smtClean="0">
                <a:cs typeface="B Nazanin" pitchFamily="2" charset="-78"/>
                <a:sym typeface="Wingdings 2"/>
              </a:rPr>
              <a:t></a:t>
            </a:r>
            <a:r>
              <a:rPr lang="fa-IR" sz="2800" dirty="0" smtClean="0">
                <a:cs typeface="B Nazanin" pitchFamily="2" charset="-78"/>
              </a:rPr>
              <a:t>صداي ملچ ملوچ به گوش مي رسد.</a:t>
            </a:r>
            <a:endParaRPr lang="en-US" sz="2800" dirty="0" smtClean="0">
              <a:cs typeface="B Nazanin" pitchFamily="2" charset="-78"/>
            </a:endParaRPr>
          </a:p>
          <a:p>
            <a:pPr>
              <a:spcBef>
                <a:spcPts val="1200"/>
              </a:spcBef>
              <a:buNone/>
            </a:pPr>
            <a:r>
              <a:rPr lang="en-US" sz="2800" dirty="0" smtClean="0">
                <a:cs typeface="B Nazanin" pitchFamily="2" charset="-78"/>
                <a:sym typeface="Wingdings 2"/>
              </a:rPr>
              <a:t></a:t>
            </a:r>
            <a:r>
              <a:rPr lang="fa-IR" sz="2800" dirty="0" smtClean="0">
                <a:cs typeface="B Nazanin" pitchFamily="2" charset="-78"/>
              </a:rPr>
              <a:t>مادر شيرخوار را از پستان جدا مي كند.</a:t>
            </a:r>
            <a:endParaRPr lang="en-US" sz="2800" dirty="0" smtClean="0">
              <a:cs typeface="B Nazanin" pitchFamily="2" charset="-78"/>
            </a:endParaRPr>
          </a:p>
          <a:p>
            <a:pPr>
              <a:spcBef>
                <a:spcPts val="1200"/>
              </a:spcBef>
              <a:buNone/>
            </a:pPr>
            <a:r>
              <a:rPr lang="en-US" sz="2800" dirty="0" smtClean="0">
                <a:cs typeface="B Nazanin" pitchFamily="2" charset="-78"/>
                <a:sym typeface="Wingdings 2"/>
              </a:rPr>
              <a:t></a:t>
            </a:r>
            <a:r>
              <a:rPr lang="fa-IR" sz="2800" dirty="0" smtClean="0">
                <a:cs typeface="B Nazanin" pitchFamily="2" charset="-78"/>
              </a:rPr>
              <a:t>علائمي از رفلكس جهش شير ديده نمي شود.</a:t>
            </a:r>
            <a:endParaRPr lang="en-US" sz="2800" dirty="0" smtClean="0">
              <a:cs typeface="B Nazanin" pitchFamily="2" charset="-78"/>
            </a:endParaRPr>
          </a:p>
        </p:txBody>
      </p:sp>
    </p:spTree>
  </p:cSld>
  <p:clrMapOvr>
    <a:masterClrMapping/>
  </p:clrMapOvr>
  <p:transition spd="med">
    <p:wip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1143000"/>
          </a:xfrm>
        </p:spPr>
        <p:txBody>
          <a:bodyPr/>
          <a:lstStyle/>
          <a:p>
            <a:pPr algn="r"/>
            <a:r>
              <a:rPr lang="fa-IR" b="1" dirty="0" smtClean="0">
                <a:cs typeface="B Nazanin" pitchFamily="2" charset="-78"/>
              </a:rPr>
              <a:t>فرم ثبت مشاهده شیردهی</a:t>
            </a:r>
            <a:endParaRPr lang="en-US" dirty="0"/>
          </a:p>
        </p:txBody>
      </p:sp>
      <p:sp>
        <p:nvSpPr>
          <p:cNvPr id="3" name="Content Placeholder 2"/>
          <p:cNvSpPr>
            <a:spLocks noGrp="1"/>
          </p:cNvSpPr>
          <p:nvPr>
            <p:ph idx="1"/>
          </p:nvPr>
        </p:nvSpPr>
        <p:spPr/>
        <p:txBody>
          <a:bodyPr>
            <a:noAutofit/>
          </a:bodyPr>
          <a:lstStyle/>
          <a:p>
            <a:pPr>
              <a:lnSpc>
                <a:spcPts val="4000"/>
              </a:lnSpc>
              <a:spcBef>
                <a:spcPts val="1800"/>
              </a:spcBef>
            </a:pPr>
            <a:r>
              <a:rPr lang="fa-IR" sz="2800" dirty="0" smtClean="0">
                <a:cs typeface="B Nazanin" pitchFamily="2" charset="-78"/>
              </a:rPr>
              <a:t>در بخش كودكان بيمارستان جهت شيرخواران مشكل دار در تغذيه با شير مادر تكميل شود.  </a:t>
            </a:r>
            <a:endParaRPr lang="en-US" sz="2800" dirty="0" smtClean="0">
              <a:cs typeface="B Nazanin" pitchFamily="2" charset="-78"/>
            </a:endParaRPr>
          </a:p>
          <a:p>
            <a:pPr>
              <a:lnSpc>
                <a:spcPts val="4000"/>
              </a:lnSpc>
              <a:spcBef>
                <a:spcPts val="1800"/>
              </a:spcBef>
            </a:pPr>
            <a:r>
              <a:rPr lang="fa-IR" sz="2800" dirty="0" smtClean="0">
                <a:cs typeface="B Nazanin" pitchFamily="2" charset="-78"/>
              </a:rPr>
              <a:t>در بخش زنان و زايمان براي تمام شيرخواران در نوبت دوم تغذيه تكميل شود.</a:t>
            </a:r>
            <a:endParaRPr lang="en-US" sz="2800" dirty="0" smtClean="0">
              <a:cs typeface="B Nazanin" pitchFamily="2" charset="-78"/>
            </a:endParaRPr>
          </a:p>
          <a:p>
            <a:pPr>
              <a:lnSpc>
                <a:spcPts val="4000"/>
              </a:lnSpc>
              <a:spcBef>
                <a:spcPts val="1800"/>
              </a:spcBef>
            </a:pPr>
            <a:r>
              <a:rPr lang="fa-IR" sz="2800" dirty="0" smtClean="0">
                <a:cs typeface="B Nazanin" pitchFamily="2" charset="-78"/>
              </a:rPr>
              <a:t>در مراكز بهداشتي درماني براي شيرخواران مشكل دار در تغذيه با شير مادر تكميل شود.</a:t>
            </a:r>
            <a:endParaRPr lang="en-US" sz="2800" dirty="0" smtClean="0">
              <a:cs typeface="B Nazanin" pitchFamily="2" charset="-78"/>
            </a:endParaRPr>
          </a:p>
          <a:p>
            <a:pPr>
              <a:lnSpc>
                <a:spcPts val="4000"/>
              </a:lnSpc>
              <a:spcBef>
                <a:spcPts val="1800"/>
              </a:spcBef>
            </a:pPr>
            <a:endParaRPr lang="en-US" sz="2800" dirty="0">
              <a:cs typeface="B Nazanin" pitchFamily="2" charset="-78"/>
            </a:endParaRPr>
          </a:p>
        </p:txBody>
      </p:sp>
    </p:spTree>
  </p:cSld>
  <p:clrMapOvr>
    <a:masterClrMapping/>
  </p:clrMapOvr>
  <p:transition spd="med">
    <p:wip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14400"/>
            <a:ext cx="7024744" cy="1143000"/>
          </a:xfrm>
        </p:spPr>
        <p:txBody>
          <a:bodyPr>
            <a:normAutofit fontScale="90000"/>
          </a:bodyPr>
          <a:lstStyle/>
          <a:p>
            <a:pPr algn="r"/>
            <a:r>
              <a:rPr lang="fa-IR" sz="3800" b="1" dirty="0" smtClean="0">
                <a:cs typeface="B Nazanin" pitchFamily="2" charset="-78"/>
              </a:rPr>
              <a:t>فرم غربالگری تغذیه با شیر مادر (6-4 روزگی)</a:t>
            </a:r>
            <a:r>
              <a:rPr lang="en-US" dirty="0" smtClean="0">
                <a:cs typeface="B Nazanin" pitchFamily="2" charset="-78"/>
              </a:rPr>
              <a:t/>
            </a:r>
            <a:br>
              <a:rPr lang="en-US" dirty="0" smtClean="0">
                <a:cs typeface="B Nazanin" pitchFamily="2" charset="-78"/>
              </a:rPr>
            </a:br>
            <a:endParaRPr lang="en-US" dirty="0">
              <a:cs typeface="B Nazanin" pitchFamily="2" charset="-78"/>
            </a:endParaRPr>
          </a:p>
        </p:txBody>
      </p:sp>
      <p:sp>
        <p:nvSpPr>
          <p:cNvPr id="3" name="Content Placeholder 2"/>
          <p:cNvSpPr>
            <a:spLocks noGrp="1"/>
          </p:cNvSpPr>
          <p:nvPr>
            <p:ph idx="1"/>
          </p:nvPr>
        </p:nvSpPr>
        <p:spPr>
          <a:xfrm>
            <a:off x="1043492" y="1676400"/>
            <a:ext cx="6777317" cy="4156229"/>
          </a:xfrm>
        </p:spPr>
        <p:txBody>
          <a:bodyPr>
            <a:noAutofit/>
          </a:bodyPr>
          <a:lstStyle/>
          <a:p>
            <a:pPr>
              <a:lnSpc>
                <a:spcPts val="3500"/>
              </a:lnSpc>
              <a:spcBef>
                <a:spcPts val="1200"/>
              </a:spcBef>
              <a:buNone/>
            </a:pPr>
            <a:r>
              <a:rPr lang="fa-IR" sz="2800" b="1" dirty="0" smtClean="0">
                <a:cs typeface="B Nazanin" pitchFamily="2" charset="-78"/>
              </a:rPr>
              <a:t>چنان چه پاسخ هريك از سؤالات زير"خير" باشد، مادر را به پزشك يا مشاور شيردهي ارجاع دهيد:</a:t>
            </a:r>
          </a:p>
          <a:p>
            <a:pPr>
              <a:lnSpc>
                <a:spcPts val="3500"/>
              </a:lnSpc>
              <a:spcBef>
                <a:spcPts val="1200"/>
              </a:spcBef>
            </a:pPr>
            <a:r>
              <a:rPr lang="fa-IR" sz="2800" dirty="0" smtClean="0">
                <a:cs typeface="B Nazanin" pitchFamily="2" charset="-78"/>
              </a:rPr>
              <a:t>آيا احساس مي كنيد شيردهي تا به حال خوب بوده است؟                   </a:t>
            </a:r>
            <a:endParaRPr lang="en-US" sz="2800" dirty="0" smtClean="0">
              <a:cs typeface="B Nazanin" pitchFamily="2" charset="-78"/>
            </a:endParaRPr>
          </a:p>
          <a:p>
            <a:pPr>
              <a:lnSpc>
                <a:spcPts val="3500"/>
              </a:lnSpc>
              <a:spcBef>
                <a:spcPts val="1200"/>
              </a:spcBef>
            </a:pPr>
            <a:r>
              <a:rPr lang="en-US" sz="2800" dirty="0" smtClean="0">
                <a:cs typeface="B Nazanin" pitchFamily="2" charset="-78"/>
              </a:rPr>
              <a:t> </a:t>
            </a:r>
            <a:r>
              <a:rPr lang="fa-IR" sz="2800" dirty="0" smtClean="0">
                <a:cs typeface="B Nazanin" pitchFamily="2" charset="-78"/>
              </a:rPr>
              <a:t>آيا شيرخوار هر دو پستان را بدون مشكل مي گيرد؟                      </a:t>
            </a:r>
            <a:endParaRPr lang="en-US" sz="2800" dirty="0" smtClean="0">
              <a:cs typeface="B Nazanin" pitchFamily="2" charset="-78"/>
            </a:endParaRPr>
          </a:p>
          <a:p>
            <a:pPr>
              <a:lnSpc>
                <a:spcPts val="3500"/>
              </a:lnSpc>
              <a:spcBef>
                <a:spcPts val="1200"/>
              </a:spcBef>
            </a:pPr>
            <a:r>
              <a:rPr lang="en-US" sz="2800" dirty="0" smtClean="0">
                <a:cs typeface="B Nazanin" pitchFamily="2" charset="-78"/>
              </a:rPr>
              <a:t> </a:t>
            </a:r>
            <a:r>
              <a:rPr lang="fa-IR" sz="2800" dirty="0" smtClean="0">
                <a:cs typeface="B Nazanin" pitchFamily="2" charset="-78"/>
              </a:rPr>
              <a:t>آيا جريان شير برقرار شده است (بين روز 4-2 پستان سفت و پر شده است)؟  </a:t>
            </a:r>
            <a:endParaRPr lang="en-US" sz="2800" dirty="0" smtClean="0">
              <a:cs typeface="B Nazanin" pitchFamily="2" charset="-78"/>
            </a:endParaRPr>
          </a:p>
          <a:p>
            <a:pPr>
              <a:lnSpc>
                <a:spcPts val="3500"/>
              </a:lnSpc>
              <a:spcBef>
                <a:spcPts val="1200"/>
              </a:spcBef>
            </a:pPr>
            <a:r>
              <a:rPr lang="fa-IR" sz="2800" dirty="0" smtClean="0">
                <a:cs typeface="B Nazanin" pitchFamily="2" charset="-78"/>
              </a:rPr>
              <a:t>آيا شيرخوار مي تواند در هر بار شير خوردن در مجموع حداقل به مدت 10 دقيقه مكیدن منظم داشته باشد؟     </a:t>
            </a:r>
            <a:endParaRPr lang="en-US" sz="2800" dirty="0" smtClean="0">
              <a:cs typeface="B Nazanin" pitchFamily="2" charset="-78"/>
            </a:endParaRPr>
          </a:p>
          <a:p>
            <a:pPr>
              <a:lnSpc>
                <a:spcPts val="3500"/>
              </a:lnSpc>
              <a:spcBef>
                <a:spcPts val="1200"/>
              </a:spcBef>
            </a:pPr>
            <a:endParaRPr lang="en-US" sz="2800" dirty="0">
              <a:cs typeface="B Nazanin" pitchFamily="2" charset="-78"/>
            </a:endParaRPr>
          </a:p>
        </p:txBody>
      </p:sp>
    </p:spTree>
  </p:cSld>
  <p:clrMapOvr>
    <a:masterClrMapping/>
  </p:clrMapOvr>
  <p:transition spd="med">
    <p:wip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38200"/>
            <a:ext cx="7024744" cy="1143000"/>
          </a:xfrm>
        </p:spPr>
        <p:txBody>
          <a:bodyPr>
            <a:normAutofit fontScale="90000"/>
          </a:bodyPr>
          <a:lstStyle/>
          <a:p>
            <a:pPr algn="r"/>
            <a:r>
              <a:rPr lang="fa-IR" sz="3800" b="1" dirty="0" smtClean="0">
                <a:cs typeface="B Nazanin" pitchFamily="2" charset="-78"/>
              </a:rPr>
              <a:t>فرم غربالگری تغذیه با شیر مادر (6-4 روزگی)</a:t>
            </a:r>
            <a:r>
              <a:rPr lang="en-US" dirty="0" smtClean="0">
                <a:cs typeface="B Nazanin" pitchFamily="2" charset="-78"/>
              </a:rPr>
              <a:t/>
            </a:r>
            <a:br>
              <a:rPr lang="en-US" dirty="0" smtClean="0">
                <a:cs typeface="B Nazanin" pitchFamily="2" charset="-78"/>
              </a:rPr>
            </a:br>
            <a:endParaRPr lang="en-US" dirty="0">
              <a:cs typeface="B Nazanin" pitchFamily="2" charset="-78"/>
            </a:endParaRPr>
          </a:p>
        </p:txBody>
      </p:sp>
      <p:sp>
        <p:nvSpPr>
          <p:cNvPr id="3" name="Content Placeholder 2"/>
          <p:cNvSpPr>
            <a:spLocks noGrp="1"/>
          </p:cNvSpPr>
          <p:nvPr>
            <p:ph idx="1"/>
          </p:nvPr>
        </p:nvSpPr>
        <p:spPr>
          <a:xfrm>
            <a:off x="838200" y="1676400"/>
            <a:ext cx="7086600" cy="4156229"/>
          </a:xfrm>
        </p:spPr>
        <p:txBody>
          <a:bodyPr>
            <a:noAutofit/>
          </a:bodyPr>
          <a:lstStyle/>
          <a:p>
            <a:pPr>
              <a:lnSpc>
                <a:spcPts val="3800"/>
              </a:lnSpc>
              <a:spcBef>
                <a:spcPts val="1200"/>
              </a:spcBef>
              <a:buNone/>
            </a:pPr>
            <a:r>
              <a:rPr lang="fa-IR" sz="2800" b="1" dirty="0" smtClean="0">
                <a:cs typeface="B Nazanin" pitchFamily="2" charset="-78"/>
              </a:rPr>
              <a:t>چنان چه پاسخ هريك از سؤالات زير"خير" باشد، مادر را به پزشك يا مشاور شيردهي ارجاع دهيد:</a:t>
            </a:r>
          </a:p>
          <a:p>
            <a:pPr>
              <a:lnSpc>
                <a:spcPts val="3800"/>
              </a:lnSpc>
              <a:spcBef>
                <a:spcPts val="1200"/>
              </a:spcBef>
            </a:pPr>
            <a:r>
              <a:rPr lang="fa-IR" sz="2800" dirty="0" smtClean="0">
                <a:cs typeface="B Nazanin" pitchFamily="2" charset="-78"/>
              </a:rPr>
              <a:t>آيا نوزاد تقاضاي شير مي کند؟  </a:t>
            </a:r>
            <a:endParaRPr lang="en-US" sz="2800" dirty="0" smtClean="0">
              <a:cs typeface="B Nazanin" pitchFamily="2" charset="-78"/>
            </a:endParaRPr>
          </a:p>
          <a:p>
            <a:pPr>
              <a:lnSpc>
                <a:spcPts val="3800"/>
              </a:lnSpc>
              <a:spcBef>
                <a:spcPts val="1200"/>
              </a:spcBef>
            </a:pPr>
            <a:r>
              <a:rPr lang="fa-IR" sz="2800" dirty="0" smtClean="0">
                <a:cs typeface="B Nazanin" pitchFamily="2" charset="-78"/>
              </a:rPr>
              <a:t>آيا شيرخوار معمولاً در هر بار از هر دو پستان شير مي خورد؟            </a:t>
            </a:r>
            <a:endParaRPr lang="en-US" sz="2800" dirty="0" smtClean="0">
              <a:cs typeface="B Nazanin" pitchFamily="2" charset="-78"/>
            </a:endParaRPr>
          </a:p>
          <a:p>
            <a:pPr>
              <a:lnSpc>
                <a:spcPts val="3800"/>
              </a:lnSpc>
              <a:spcBef>
                <a:spcPts val="1200"/>
              </a:spcBef>
            </a:pPr>
            <a:r>
              <a:rPr lang="fa-IR" sz="2800" dirty="0" smtClean="0">
                <a:cs typeface="B Nazanin" pitchFamily="2" charset="-78"/>
              </a:rPr>
              <a:t>آيا تقريباً هر 3-2 ساعت يك بار شير مي خورد و فقط يك بار در طی شب و يك خواب حداكثر 5 ساعته دارد؟</a:t>
            </a:r>
          </a:p>
          <a:p>
            <a:pPr>
              <a:lnSpc>
                <a:spcPts val="3800"/>
              </a:lnSpc>
              <a:spcBef>
                <a:spcPts val="1200"/>
              </a:spcBef>
            </a:pPr>
            <a:r>
              <a:rPr lang="fa-IR" sz="2800" dirty="0" smtClean="0">
                <a:cs typeface="B Nazanin" pitchFamily="2" charset="-78"/>
              </a:rPr>
              <a:t> آيا قبل از شير دادن در پستان ها احساس پري مي كنيد؟                    </a:t>
            </a:r>
            <a:endParaRPr lang="en-US" sz="2800" dirty="0" smtClean="0">
              <a:cs typeface="B Nazanin" pitchFamily="2" charset="-78"/>
            </a:endParaRPr>
          </a:p>
        </p:txBody>
      </p:sp>
    </p:spTree>
  </p:cSld>
  <p:clrMapOvr>
    <a:masterClrMapping/>
  </p:clrMapOvr>
  <p:transition spd="med">
    <p:wip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sz="3800" b="1" dirty="0" smtClean="0">
                <a:cs typeface="B Nazanin" pitchFamily="2" charset="-78"/>
              </a:rPr>
              <a:t>فرم غربالگری تغذیه با شیر مادر (6-4 روزگی)</a:t>
            </a:r>
            <a:r>
              <a:rPr lang="en-US" dirty="0" smtClean="0">
                <a:cs typeface="B Nazanin" pitchFamily="2" charset="-78"/>
              </a:rPr>
              <a:t/>
            </a:r>
            <a:br>
              <a:rPr lang="en-US" dirty="0" smtClean="0">
                <a:cs typeface="B Nazanin" pitchFamily="2" charset="-78"/>
              </a:rPr>
            </a:br>
            <a:endParaRPr lang="en-US" dirty="0">
              <a:cs typeface="B Nazanin" pitchFamily="2" charset="-78"/>
            </a:endParaRPr>
          </a:p>
        </p:txBody>
      </p:sp>
      <p:sp>
        <p:nvSpPr>
          <p:cNvPr id="3" name="Content Placeholder 2"/>
          <p:cNvSpPr>
            <a:spLocks noGrp="1"/>
          </p:cNvSpPr>
          <p:nvPr>
            <p:ph idx="1"/>
          </p:nvPr>
        </p:nvSpPr>
        <p:spPr>
          <a:xfrm>
            <a:off x="914400" y="1676400"/>
            <a:ext cx="6906409" cy="4495800"/>
          </a:xfrm>
        </p:spPr>
        <p:txBody>
          <a:bodyPr>
            <a:noAutofit/>
          </a:bodyPr>
          <a:lstStyle/>
          <a:p>
            <a:pPr>
              <a:lnSpc>
                <a:spcPts val="3500"/>
              </a:lnSpc>
              <a:spcBef>
                <a:spcPts val="1200"/>
              </a:spcBef>
              <a:buNone/>
            </a:pPr>
            <a:r>
              <a:rPr lang="fa-IR" sz="2800" b="1" dirty="0" smtClean="0">
                <a:cs typeface="B Nazanin" pitchFamily="2" charset="-78"/>
              </a:rPr>
              <a:t>چنان چه پاسخ هريك از سؤالات زير"خير" باشد، مادر را به پزشك يا مشاور شيردهي ارجاع دهيد:</a:t>
            </a:r>
          </a:p>
          <a:p>
            <a:pPr>
              <a:lnSpc>
                <a:spcPts val="3500"/>
              </a:lnSpc>
              <a:spcBef>
                <a:spcPts val="1200"/>
              </a:spcBef>
            </a:pPr>
            <a:r>
              <a:rPr lang="fa-IR" sz="2800" dirty="0" smtClean="0">
                <a:cs typeface="B Nazanin" pitchFamily="2" charset="-78"/>
              </a:rPr>
              <a:t>آيا پس از شيرخوردن احساس مي كنيد پستان ها نرم تر شده اند؟       </a:t>
            </a:r>
            <a:endParaRPr lang="en-US" sz="2800" dirty="0" smtClean="0">
              <a:cs typeface="B Nazanin" pitchFamily="2" charset="-78"/>
            </a:endParaRPr>
          </a:p>
          <a:p>
            <a:pPr>
              <a:lnSpc>
                <a:spcPts val="3500"/>
              </a:lnSpc>
              <a:spcBef>
                <a:spcPts val="1200"/>
              </a:spcBef>
            </a:pPr>
            <a:r>
              <a:rPr lang="fa-IR" sz="2800" dirty="0" smtClean="0">
                <a:cs typeface="B Nazanin" pitchFamily="2" charset="-78"/>
              </a:rPr>
              <a:t>آيا نوزاد حداقل 4 بار در روز اجابت مزاج با حجم كافي (بيش از لكه) دارد؟                 </a:t>
            </a:r>
            <a:endParaRPr lang="en-US" sz="2800" dirty="0" smtClean="0">
              <a:cs typeface="B Nazanin" pitchFamily="2" charset="-78"/>
            </a:endParaRPr>
          </a:p>
          <a:p>
            <a:pPr>
              <a:lnSpc>
                <a:spcPts val="3500"/>
              </a:lnSpc>
              <a:spcBef>
                <a:spcPts val="1200"/>
              </a:spcBef>
            </a:pPr>
            <a:r>
              <a:rPr lang="fa-IR" sz="2800" dirty="0" smtClean="0">
                <a:cs typeface="B Nazanin" pitchFamily="2" charset="-78"/>
              </a:rPr>
              <a:t>آيا نوزاد اجابت مزاج زرد و دانه دانه دارد؟             </a:t>
            </a:r>
            <a:endParaRPr lang="fa-IR" sz="2800" b="1" dirty="0" smtClean="0">
              <a:cs typeface="B Nazanin" pitchFamily="2" charset="-78"/>
            </a:endParaRPr>
          </a:p>
          <a:p>
            <a:pPr>
              <a:lnSpc>
                <a:spcPts val="3500"/>
              </a:lnSpc>
              <a:spcBef>
                <a:spcPts val="1200"/>
              </a:spcBef>
            </a:pPr>
            <a:endParaRPr lang="en-US" sz="2800" dirty="0">
              <a:cs typeface="B Nazanin" pitchFamily="2" charset="-78"/>
            </a:endParaRPr>
          </a:p>
        </p:txBody>
      </p:sp>
    </p:spTree>
  </p:cSld>
  <p:clrMapOvr>
    <a:masterClrMapping/>
  </p:clrMapOvr>
  <p:transition spd="med">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3000" b="1" dirty="0" smtClean="0">
                <a:cs typeface="B Titr" pitchFamily="2" charset="-78"/>
              </a:rPr>
              <a:t>ده اقدام براي تغذیه موفق با شیر مادر در </a:t>
            </a:r>
            <a:br>
              <a:rPr lang="fa-IR" sz="3000" b="1" dirty="0" smtClean="0">
                <a:cs typeface="B Titr" pitchFamily="2" charset="-78"/>
              </a:rPr>
            </a:br>
            <a:r>
              <a:rPr lang="fa-IR" sz="3000" b="1" dirty="0" smtClean="0">
                <a:cs typeface="B Titr" pitchFamily="2" charset="-78"/>
              </a:rPr>
              <a:t>بيمارستان دوستدار کودک</a:t>
            </a:r>
            <a:endParaRPr lang="en-US" sz="3000" dirty="0">
              <a:cs typeface="B Titr" pitchFamily="2" charset="-78"/>
            </a:endParaRPr>
          </a:p>
        </p:txBody>
      </p:sp>
      <p:sp>
        <p:nvSpPr>
          <p:cNvPr id="5" name="Content Placeholder 4"/>
          <p:cNvSpPr>
            <a:spLocks noGrp="1"/>
          </p:cNvSpPr>
          <p:nvPr>
            <p:ph idx="1"/>
          </p:nvPr>
        </p:nvSpPr>
        <p:spPr>
          <a:xfrm>
            <a:off x="457200" y="1600200"/>
            <a:ext cx="8077200" cy="4530725"/>
          </a:xfrm>
        </p:spPr>
        <p:txBody>
          <a:bodyPr/>
          <a:lstStyle/>
          <a:p>
            <a:pPr algn="r" rtl="1">
              <a:lnSpc>
                <a:spcPts val="4100"/>
              </a:lnSpc>
              <a:spcBef>
                <a:spcPts val="1800"/>
              </a:spcBef>
              <a:buNone/>
            </a:pPr>
            <a:r>
              <a:rPr lang="fa-IR" dirty="0" smtClean="0">
                <a:cs typeface="B Nazanin" pitchFamily="2" charset="-78"/>
              </a:rPr>
              <a:t>8- مادران را به تغذيه برحسب ميل و تقاضاي شيرخوار با شير مادر تشويق كنند. </a:t>
            </a:r>
            <a:endParaRPr lang="en-US" dirty="0" smtClean="0">
              <a:cs typeface="B Nazanin" pitchFamily="2" charset="-78"/>
            </a:endParaRPr>
          </a:p>
          <a:p>
            <a:pPr algn="r" rtl="1">
              <a:lnSpc>
                <a:spcPts val="4100"/>
              </a:lnSpc>
              <a:spcBef>
                <a:spcPts val="1800"/>
              </a:spcBef>
              <a:buNone/>
            </a:pPr>
            <a:r>
              <a:rPr lang="fa-IR" dirty="0" smtClean="0">
                <a:cs typeface="B Nazanin" pitchFamily="2" charset="-78"/>
              </a:rPr>
              <a:t>9- مطلقاً از شيشه شير و پستانك (گول زنك) استفاده نكنند.</a:t>
            </a:r>
            <a:endParaRPr lang="en-US" dirty="0" smtClean="0">
              <a:cs typeface="B Nazanin" pitchFamily="2" charset="-78"/>
            </a:endParaRPr>
          </a:p>
          <a:p>
            <a:pPr algn="r" rtl="1">
              <a:lnSpc>
                <a:spcPts val="4100"/>
              </a:lnSpc>
              <a:spcBef>
                <a:spcPts val="1800"/>
              </a:spcBef>
              <a:buNone/>
            </a:pPr>
            <a:r>
              <a:rPr lang="fa-IR" dirty="0" smtClean="0">
                <a:cs typeface="B Nazanin" pitchFamily="2" charset="-78"/>
              </a:rPr>
              <a:t>10- تشكيل گروه هاي حمايت از مادران شيرده را پي گيري نمايند و اطلاعاتي در مورد گروه هاي حامي و مراكز مشاوره شيردهي در اختيار والدين قرار دهند. </a:t>
            </a:r>
            <a:endParaRPr lang="en-US" dirty="0" smtClean="0">
              <a:cs typeface="B Nazanin" pitchFamily="2" charset="-78"/>
            </a:endParaRPr>
          </a:p>
        </p:txBody>
      </p:sp>
      <p:pic>
        <p:nvPicPr>
          <p:cNvPr id="4" name="Picture 3" descr="C:\users\barekati\desktop\desk top\ecd\iecd\eccd2\pictures\hands.jpg"/>
          <p:cNvPicPr/>
          <p:nvPr/>
        </p:nvPicPr>
        <p:blipFill>
          <a:blip r:embed="rId3" cstate="print"/>
          <a:srcRect/>
          <a:stretch>
            <a:fillRect/>
          </a:stretch>
        </p:blipFill>
        <p:spPr bwMode="auto">
          <a:xfrm>
            <a:off x="304800" y="76200"/>
            <a:ext cx="2057400" cy="1371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wip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sz="3800" b="1" dirty="0" smtClean="0">
                <a:cs typeface="B Nazanin" pitchFamily="2" charset="-78"/>
              </a:rPr>
              <a:t>فرم غربالگری تغذیه با شیر مادر (6-4 روزگی)</a:t>
            </a:r>
            <a:r>
              <a:rPr lang="en-US" dirty="0" smtClean="0">
                <a:cs typeface="B Nazanin" pitchFamily="2" charset="-78"/>
              </a:rPr>
              <a:t/>
            </a:r>
            <a:br>
              <a:rPr lang="en-US" dirty="0" smtClean="0">
                <a:cs typeface="B Nazanin" pitchFamily="2" charset="-78"/>
              </a:rPr>
            </a:br>
            <a:endParaRPr lang="en-US" dirty="0">
              <a:cs typeface="B Nazanin" pitchFamily="2" charset="-78"/>
            </a:endParaRPr>
          </a:p>
        </p:txBody>
      </p:sp>
      <p:sp>
        <p:nvSpPr>
          <p:cNvPr id="3" name="Content Placeholder 2"/>
          <p:cNvSpPr>
            <a:spLocks noGrp="1"/>
          </p:cNvSpPr>
          <p:nvPr>
            <p:ph idx="1"/>
          </p:nvPr>
        </p:nvSpPr>
        <p:spPr>
          <a:xfrm>
            <a:off x="1043492" y="1676400"/>
            <a:ext cx="6777317" cy="4495800"/>
          </a:xfrm>
        </p:spPr>
        <p:txBody>
          <a:bodyPr>
            <a:normAutofit/>
          </a:bodyPr>
          <a:lstStyle/>
          <a:p>
            <a:pPr>
              <a:lnSpc>
                <a:spcPts val="4000"/>
              </a:lnSpc>
              <a:spcBef>
                <a:spcPts val="1200"/>
              </a:spcBef>
              <a:buNone/>
            </a:pPr>
            <a:r>
              <a:rPr lang="fa-IR" sz="2800" b="1" dirty="0" smtClean="0">
                <a:cs typeface="B Nazanin" pitchFamily="2" charset="-78"/>
              </a:rPr>
              <a:t>چنان چه پاسخ هريك از سؤالات زير"خير" باشد، مادر را به پزشك يا مشاور شيردهي ارجاع دهيد:</a:t>
            </a:r>
          </a:p>
          <a:p>
            <a:pPr>
              <a:lnSpc>
                <a:spcPts val="4000"/>
              </a:lnSpc>
              <a:spcBef>
                <a:spcPts val="1200"/>
              </a:spcBef>
            </a:pPr>
            <a:r>
              <a:rPr lang="fa-IR" sz="2800" dirty="0" smtClean="0">
                <a:cs typeface="B Nazanin" pitchFamily="2" charset="-78"/>
              </a:rPr>
              <a:t>آيا نوزاد حداقل 6 بار در شبانه روز ادرار مي كند؟                             </a:t>
            </a:r>
            <a:endParaRPr lang="en-US" sz="2800" dirty="0" smtClean="0">
              <a:cs typeface="B Nazanin" pitchFamily="2" charset="-78"/>
            </a:endParaRPr>
          </a:p>
          <a:p>
            <a:pPr>
              <a:lnSpc>
                <a:spcPts val="4000"/>
              </a:lnSpc>
              <a:spcBef>
                <a:spcPts val="1200"/>
              </a:spcBef>
            </a:pPr>
            <a:r>
              <a:rPr lang="fa-IR" sz="2800" dirty="0" smtClean="0">
                <a:cs typeface="B Nazanin" pitchFamily="2" charset="-78"/>
              </a:rPr>
              <a:t>آيا شيرخوار بعد از اكثر دفعات شير خوردن سیر به نظر مي رسد؟     </a:t>
            </a:r>
            <a:endParaRPr lang="en-US" sz="2800" dirty="0" smtClean="0">
              <a:cs typeface="B Nazanin" pitchFamily="2" charset="-78"/>
            </a:endParaRPr>
          </a:p>
          <a:p>
            <a:pPr>
              <a:lnSpc>
                <a:spcPts val="4000"/>
              </a:lnSpc>
              <a:spcBef>
                <a:spcPts val="1200"/>
              </a:spcBef>
            </a:pPr>
            <a:r>
              <a:rPr lang="fa-IR" sz="2800" dirty="0" smtClean="0">
                <a:cs typeface="B Nazanin" pitchFamily="2" charset="-78"/>
              </a:rPr>
              <a:t>آيا زماني كه شيرخوار پستان را مي مكد صداي مكیدن منظم و بلع او را مي شنويد؟   </a:t>
            </a:r>
            <a:endParaRPr lang="en-US" sz="2800" dirty="0" smtClean="0">
              <a:cs typeface="B Nazanin" pitchFamily="2" charset="-78"/>
            </a:endParaRPr>
          </a:p>
          <a:p>
            <a:pPr>
              <a:lnSpc>
                <a:spcPts val="4000"/>
              </a:lnSpc>
              <a:spcBef>
                <a:spcPts val="1200"/>
              </a:spcBef>
              <a:buNone/>
            </a:pPr>
            <a:endParaRPr lang="fa-IR" sz="2800" b="1" dirty="0" smtClean="0">
              <a:cs typeface="B Nazanin" pitchFamily="2" charset="-78"/>
            </a:endParaRPr>
          </a:p>
          <a:p>
            <a:pPr>
              <a:lnSpc>
                <a:spcPts val="4000"/>
              </a:lnSpc>
              <a:spcBef>
                <a:spcPts val="1200"/>
              </a:spcBef>
            </a:pPr>
            <a:endParaRPr lang="en-US" sz="2800" dirty="0">
              <a:cs typeface="B Nazanin" pitchFamily="2" charset="-78"/>
            </a:endParaRPr>
          </a:p>
        </p:txBody>
      </p:sp>
    </p:spTree>
  </p:cSld>
  <p:clrMapOvr>
    <a:masterClrMapping/>
  </p:clrMapOvr>
  <p:transition spd="med">
    <p:wip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685800" y="838200"/>
            <a:ext cx="7696200" cy="1362075"/>
          </a:xfrm>
        </p:spPr>
        <p:txBody>
          <a:bodyPr/>
          <a:lstStyle/>
          <a:p>
            <a:pPr algn="ctr"/>
            <a:r>
              <a:rPr lang="fa-IR" b="1" dirty="0" smtClean="0">
                <a:cs typeface="B Nazanin" pitchFamily="2" charset="-78"/>
              </a:rPr>
              <a:t>حمایت از تغذیه با شیرمادر </a:t>
            </a:r>
            <a:br>
              <a:rPr lang="fa-IR" b="1" dirty="0" smtClean="0">
                <a:cs typeface="B Nazanin" pitchFamily="2" charset="-78"/>
              </a:rPr>
            </a:br>
            <a:r>
              <a:rPr lang="fa-IR" b="1" dirty="0" smtClean="0">
                <a:cs typeface="B Nazanin" pitchFamily="2" charset="-78"/>
              </a:rPr>
              <a:t>در زايمان طبیعی</a:t>
            </a:r>
            <a:endParaRPr lang="en-US" dirty="0"/>
          </a:p>
        </p:txBody>
      </p:sp>
      <p:pic>
        <p:nvPicPr>
          <p:cNvPr id="6" name="Picture 7" descr="Fig1-019"/>
          <p:cNvPicPr>
            <a:picLocks noChangeAspect="1" noChangeArrowheads="1"/>
          </p:cNvPicPr>
          <p:nvPr/>
        </p:nvPicPr>
        <p:blipFill>
          <a:blip r:embed="rId2" cstate="print"/>
          <a:srcRect/>
          <a:stretch>
            <a:fillRect/>
          </a:stretch>
        </p:blipFill>
        <p:spPr bwMode="auto">
          <a:xfrm>
            <a:off x="2133600" y="2590800"/>
            <a:ext cx="5133581" cy="358420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with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box(out)">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024744" cy="1143000"/>
          </a:xfrm>
        </p:spPr>
        <p:txBody>
          <a:bodyPr>
            <a:normAutofit/>
          </a:bodyPr>
          <a:lstStyle/>
          <a:p>
            <a:pPr algn="r"/>
            <a:r>
              <a:rPr lang="fa-IR" b="1" dirty="0" smtClean="0">
                <a:cs typeface="B Nazanin" pitchFamily="2" charset="-78"/>
              </a:rPr>
              <a:t>نیازهای مادر در طی زایمان</a:t>
            </a:r>
            <a:endParaRPr lang="en-US" dirty="0">
              <a:cs typeface="B Nazanin" pitchFamily="2" charset="-78"/>
            </a:endParaRPr>
          </a:p>
        </p:txBody>
      </p:sp>
      <p:sp>
        <p:nvSpPr>
          <p:cNvPr id="3" name="Content Placeholder 2"/>
          <p:cNvSpPr>
            <a:spLocks noGrp="1"/>
          </p:cNvSpPr>
          <p:nvPr>
            <p:ph idx="1"/>
          </p:nvPr>
        </p:nvSpPr>
        <p:spPr>
          <a:xfrm>
            <a:off x="1143000" y="1600200"/>
            <a:ext cx="6777317" cy="4191000"/>
          </a:xfrm>
        </p:spPr>
        <p:txBody>
          <a:bodyPr>
            <a:noAutofit/>
          </a:bodyPr>
          <a:lstStyle/>
          <a:p>
            <a:pPr>
              <a:lnSpc>
                <a:spcPts val="4000"/>
              </a:lnSpc>
              <a:spcBef>
                <a:spcPts val="1800"/>
              </a:spcBef>
            </a:pPr>
            <a:r>
              <a:rPr lang="fa-IR" sz="2800" dirty="0" smtClean="0">
                <a:cs typeface="B Nazanin" pitchFamily="2" charset="-78"/>
              </a:rPr>
              <a:t>یک مراقب ماهر حضور داشته باشد.</a:t>
            </a:r>
            <a:endParaRPr lang="en-US" sz="2800" dirty="0" smtClean="0">
              <a:cs typeface="B Nazanin" pitchFamily="2" charset="-78"/>
            </a:endParaRPr>
          </a:p>
          <a:p>
            <a:pPr>
              <a:lnSpc>
                <a:spcPts val="4000"/>
              </a:lnSpc>
              <a:spcBef>
                <a:spcPts val="1800"/>
              </a:spcBef>
            </a:pPr>
            <a:r>
              <a:rPr lang="fa-IR" sz="2800" dirty="0" smtClean="0">
                <a:cs typeface="B Nazanin" pitchFamily="2" charset="-78"/>
              </a:rPr>
              <a:t>اعمال غير ضروري نظیر اپی زیوتومی به حداقل برسد.</a:t>
            </a:r>
            <a:endParaRPr lang="en-US" sz="2800" dirty="0" smtClean="0">
              <a:cs typeface="B Nazanin" pitchFamily="2" charset="-78"/>
            </a:endParaRPr>
          </a:p>
          <a:p>
            <a:pPr>
              <a:lnSpc>
                <a:spcPts val="4000"/>
              </a:lnSpc>
              <a:spcBef>
                <a:spcPts val="1800"/>
              </a:spcBef>
            </a:pPr>
            <a:r>
              <a:rPr lang="fa-IR" sz="2800" dirty="0" smtClean="0">
                <a:cs typeface="B Nazanin" pitchFamily="2" charset="-78"/>
              </a:rPr>
              <a:t>اگر مادر درد دارد، او را تشويق كنيد كه دراز كشیده و نوزادش را در آغوش بگيرد و شیر بدهد. </a:t>
            </a:r>
            <a:endParaRPr lang="en-US" sz="2800" dirty="0" smtClean="0">
              <a:cs typeface="B Nazanin" pitchFamily="2" charset="-78"/>
            </a:endParaRPr>
          </a:p>
          <a:p>
            <a:pPr>
              <a:lnSpc>
                <a:spcPts val="4000"/>
              </a:lnSpc>
              <a:spcBef>
                <a:spcPts val="1800"/>
              </a:spcBef>
            </a:pPr>
            <a:r>
              <a:rPr lang="fa-IR" sz="2800" dirty="0" smtClean="0">
                <a:cs typeface="B Nazanin" pitchFamily="2" charset="-78"/>
              </a:rPr>
              <a:t>زمانی که برای زایمان اقدامی انجام می دهيد به خاطر داشته باشید که این اقدام به همان اندازه که روی مادر اثر می گذارد روی نوزاد او نیز مؤثر است.</a:t>
            </a:r>
            <a:endParaRPr lang="en-US" sz="2800" dirty="0" smtClean="0">
              <a:cs typeface="B Nazanin" pitchFamily="2" charset="-78"/>
            </a:endParaRPr>
          </a:p>
        </p:txBody>
      </p:sp>
    </p:spTree>
  </p:cSld>
  <p:clrMapOvr>
    <a:masterClrMapping/>
  </p:clrMapOvr>
  <p:transition>
    <p:wip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219200" y="1066800"/>
          <a:ext cx="64008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strips dir="ld"/>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smtClean="0">
                <a:cs typeface="B Nazanin" pitchFamily="2" charset="-78"/>
              </a:rPr>
              <a:t>حمايت در طی درد زايمان</a:t>
            </a:r>
            <a:r>
              <a:rPr lang="en-US" b="1" dirty="0" smtClean="0">
                <a:cs typeface="B Nazanin" pitchFamily="2" charset="-78"/>
              </a:rPr>
              <a:t/>
            </a:r>
            <a:br>
              <a:rPr lang="en-US" b="1" dirty="0" smtClean="0">
                <a:cs typeface="B Nazanin" pitchFamily="2" charset="-78"/>
              </a:rPr>
            </a:br>
            <a:endParaRPr lang="en-US" b="1" dirty="0">
              <a:cs typeface="B Nazanin" pitchFamily="2" charset="-78"/>
            </a:endParaRPr>
          </a:p>
        </p:txBody>
      </p:sp>
      <p:sp>
        <p:nvSpPr>
          <p:cNvPr id="3" name="Content Placeholder 2"/>
          <p:cNvSpPr>
            <a:spLocks noGrp="1"/>
          </p:cNvSpPr>
          <p:nvPr>
            <p:ph idx="1"/>
          </p:nvPr>
        </p:nvSpPr>
        <p:spPr>
          <a:xfrm>
            <a:off x="1066800" y="1981200"/>
            <a:ext cx="6777317" cy="4114800"/>
          </a:xfrm>
        </p:spPr>
        <p:txBody>
          <a:bodyPr>
            <a:noAutofit/>
          </a:bodyPr>
          <a:lstStyle/>
          <a:p>
            <a:pPr lvl="0">
              <a:spcBef>
                <a:spcPts val="1200"/>
              </a:spcBef>
              <a:buNone/>
            </a:pPr>
            <a:r>
              <a:rPr lang="fa-IR" sz="2800" dirty="0" smtClean="0">
                <a:cs typeface="B Nazanin" pitchFamily="2" charset="-78"/>
              </a:rPr>
              <a:t>حضور یک همراه طی مرحله درد زایمان می تواند:</a:t>
            </a:r>
            <a:endParaRPr lang="en-US" sz="2800" dirty="0" smtClean="0">
              <a:cs typeface="B Nazanin" pitchFamily="2" charset="-78"/>
            </a:endParaRPr>
          </a:p>
          <a:p>
            <a:pPr lvl="0">
              <a:spcBef>
                <a:spcPts val="1200"/>
              </a:spcBef>
            </a:pPr>
            <a:r>
              <a:rPr lang="fa-IR" sz="2800" dirty="0" smtClean="0">
                <a:cs typeface="B Nazanin" pitchFamily="2" charset="-78"/>
              </a:rPr>
              <a:t>موجب کاهش شدت درد شود.</a:t>
            </a:r>
            <a:endParaRPr lang="en-US" sz="2800" dirty="0" smtClean="0">
              <a:cs typeface="B Nazanin" pitchFamily="2" charset="-78"/>
            </a:endParaRPr>
          </a:p>
          <a:p>
            <a:pPr lvl="0">
              <a:spcBef>
                <a:spcPts val="1200"/>
              </a:spcBef>
            </a:pPr>
            <a:r>
              <a:rPr lang="fa-IR" sz="2800" dirty="0" smtClean="0">
                <a:cs typeface="B Nazanin" pitchFamily="2" charset="-78"/>
              </a:rPr>
              <a:t>تحرک را تشویق کند.</a:t>
            </a:r>
            <a:endParaRPr lang="en-US" sz="2800" dirty="0" smtClean="0">
              <a:cs typeface="B Nazanin" pitchFamily="2" charset="-78"/>
            </a:endParaRPr>
          </a:p>
          <a:p>
            <a:pPr lvl="0">
              <a:spcBef>
                <a:spcPts val="1200"/>
              </a:spcBef>
            </a:pPr>
            <a:r>
              <a:rPr lang="fa-IR" sz="2800" dirty="0" smtClean="0">
                <a:cs typeface="B Nazanin" pitchFamily="2" charset="-78"/>
              </a:rPr>
              <a:t>اضطراب را کاهش دهد.</a:t>
            </a:r>
            <a:endParaRPr lang="en-US" sz="2800" dirty="0" smtClean="0">
              <a:cs typeface="B Nazanin" pitchFamily="2" charset="-78"/>
            </a:endParaRPr>
          </a:p>
          <a:p>
            <a:pPr lvl="0">
              <a:spcBef>
                <a:spcPts val="1200"/>
              </a:spcBef>
            </a:pPr>
            <a:r>
              <a:rPr lang="fa-IR" sz="2800" dirty="0" smtClean="0">
                <a:cs typeface="B Nazanin" pitchFamily="2" charset="-78"/>
              </a:rPr>
              <a:t>طی مراحل درد و زایمان را سرعت بخشد.</a:t>
            </a:r>
            <a:endParaRPr lang="en-US" sz="2800" dirty="0" smtClean="0">
              <a:cs typeface="B Nazanin" pitchFamily="2" charset="-78"/>
            </a:endParaRPr>
          </a:p>
          <a:p>
            <a:pPr lvl="0">
              <a:spcBef>
                <a:spcPts val="1200"/>
              </a:spcBef>
            </a:pPr>
            <a:r>
              <a:rPr lang="fa-IR" sz="2800" dirty="0" smtClean="0">
                <a:cs typeface="B Nazanin" pitchFamily="2" charset="-78"/>
              </a:rPr>
              <a:t>نیاز به مداخلات پزشکی را کاهش دهد.</a:t>
            </a:r>
            <a:endParaRPr lang="en-US" sz="2800" dirty="0" smtClean="0">
              <a:cs typeface="B Nazanin" pitchFamily="2" charset="-78"/>
            </a:endParaRPr>
          </a:p>
          <a:p>
            <a:pPr lvl="0">
              <a:spcBef>
                <a:spcPts val="1200"/>
              </a:spcBef>
            </a:pPr>
            <a:r>
              <a:rPr lang="fa-IR" sz="2800" dirty="0" smtClean="0">
                <a:cs typeface="B Nazanin" pitchFamily="2" charset="-78"/>
              </a:rPr>
              <a:t>اعتماد به نفس مادر را درباره توانایی هایش افزایش دهد.</a:t>
            </a:r>
            <a:endParaRPr lang="en-US" sz="2800" dirty="0" smtClean="0">
              <a:cs typeface="B Nazanin" pitchFamily="2" charset="-78"/>
            </a:endParaRPr>
          </a:p>
          <a:p>
            <a:pPr>
              <a:spcBef>
                <a:spcPts val="1200"/>
              </a:spcBef>
            </a:pPr>
            <a:endParaRPr lang="en-US" sz="2800" dirty="0">
              <a:cs typeface="B Nazanin" pitchFamily="2" charset="-78"/>
            </a:endParaRPr>
          </a:p>
        </p:txBody>
      </p:sp>
    </p:spTree>
  </p:cSld>
  <p:clrMapOvr>
    <a:masterClrMapping/>
  </p:clrMapOvr>
  <p:transition spd="med">
    <p:wipe dir="d"/>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200"/>
            <a:ext cx="7024744" cy="1143000"/>
          </a:xfrm>
        </p:spPr>
        <p:txBody>
          <a:bodyPr/>
          <a:lstStyle/>
          <a:p>
            <a:pPr algn="r"/>
            <a:r>
              <a:rPr lang="fa-IR" b="1" dirty="0" smtClean="0">
                <a:cs typeface="B Nazanin" pitchFamily="2" charset="-78"/>
              </a:rPr>
              <a:t>مزایای حمایت از مادر</a:t>
            </a:r>
            <a:endParaRPr lang="en-US" b="1" dirty="0">
              <a:cs typeface="B Nazanin" pitchFamily="2" charset="-78"/>
            </a:endParaRPr>
          </a:p>
        </p:txBody>
      </p:sp>
      <p:sp>
        <p:nvSpPr>
          <p:cNvPr id="3" name="Content Placeholder 2"/>
          <p:cNvSpPr>
            <a:spLocks noGrp="1"/>
          </p:cNvSpPr>
          <p:nvPr>
            <p:ph idx="1"/>
          </p:nvPr>
        </p:nvSpPr>
        <p:spPr>
          <a:xfrm>
            <a:off x="990600" y="1676400"/>
            <a:ext cx="6934200" cy="4419600"/>
          </a:xfrm>
        </p:spPr>
        <p:txBody>
          <a:bodyPr>
            <a:noAutofit/>
          </a:bodyPr>
          <a:lstStyle/>
          <a:p>
            <a:pPr>
              <a:lnSpc>
                <a:spcPts val="3600"/>
              </a:lnSpc>
            </a:pPr>
            <a:r>
              <a:rPr lang="fa-IR" sz="2600" dirty="0" smtClean="0">
                <a:cs typeface="B Nazanin" pitchFamily="2" charset="-78"/>
              </a:rPr>
              <a:t>هوشیاری نوزاد، چون داروهای ضد درد کمتری به نوزاد می رسد.</a:t>
            </a:r>
            <a:endParaRPr lang="en-US" sz="2600" dirty="0" smtClean="0">
              <a:cs typeface="B Nazanin" pitchFamily="2" charset="-78"/>
            </a:endParaRPr>
          </a:p>
          <a:p>
            <a:pPr lvl="0">
              <a:lnSpc>
                <a:spcPts val="3600"/>
              </a:lnSpc>
            </a:pPr>
            <a:r>
              <a:rPr lang="fa-IR" dirty="0" smtClean="0">
                <a:cs typeface="B Nazanin" pitchFamily="2" charset="-78"/>
              </a:rPr>
              <a:t>کاهش خطر هیپوترمی و هیپوگلیسمی در نوزاد، زيرا نوزاد کمتر در معرض استرس قرار گرفته و انرژی کمتری صرف می کند.</a:t>
            </a:r>
            <a:endParaRPr lang="en-US" dirty="0" smtClean="0">
              <a:cs typeface="B Nazanin" pitchFamily="2" charset="-78"/>
            </a:endParaRPr>
          </a:p>
          <a:p>
            <a:pPr lvl="0">
              <a:lnSpc>
                <a:spcPts val="3600"/>
              </a:lnSpc>
            </a:pPr>
            <a:r>
              <a:rPr lang="fa-IR" dirty="0" smtClean="0">
                <a:cs typeface="B Nazanin" pitchFamily="2" charset="-78"/>
              </a:rPr>
              <a:t>امكان تغذیه زود و مکرر نوزاد با شیرمادر را فراهم مي كند.</a:t>
            </a:r>
            <a:endParaRPr lang="en-US" dirty="0" smtClean="0">
              <a:cs typeface="B Nazanin" pitchFamily="2" charset="-78"/>
            </a:endParaRPr>
          </a:p>
          <a:p>
            <a:pPr lvl="0">
              <a:lnSpc>
                <a:spcPts val="3600"/>
              </a:lnSpc>
            </a:pPr>
            <a:r>
              <a:rPr lang="fa-IR" dirty="0" smtClean="0">
                <a:cs typeface="B Nazanin" pitchFamily="2" charset="-78"/>
              </a:rPr>
              <a:t>پیوند عاطفی مادر و شیرخوار راحت تر برقرار مي شود.</a:t>
            </a:r>
            <a:endParaRPr lang="en-US" dirty="0" smtClean="0">
              <a:cs typeface="B Nazanin" pitchFamily="2" charset="-78"/>
            </a:endParaRPr>
          </a:p>
          <a:p>
            <a:pPr lvl="0">
              <a:lnSpc>
                <a:spcPts val="3600"/>
              </a:lnSpc>
            </a:pPr>
            <a:r>
              <a:rPr lang="fa-IR" dirty="0" smtClean="0">
                <a:cs typeface="B Nazanin" pitchFamily="2" charset="-78"/>
              </a:rPr>
              <a:t>فرد همراه در طي مرحله درد زایمان و زایمان می تواند مادر، خواهر، دوست، عضو خانواده، پدر یا یکی ازكاركنان بخش زایمان باشد. </a:t>
            </a:r>
          </a:p>
          <a:p>
            <a:pPr lvl="0">
              <a:lnSpc>
                <a:spcPts val="3600"/>
              </a:lnSpc>
            </a:pPr>
            <a:r>
              <a:rPr lang="fa-IR" dirty="0" smtClean="0">
                <a:cs typeface="B Nazanin" pitchFamily="2" charset="-78"/>
              </a:rPr>
              <a:t>لازم است که این فرد حمایت گر به طور مداوم در طی زایمان در کنار مادر بماند.</a:t>
            </a:r>
            <a:endParaRPr lang="en-US" dirty="0" smtClean="0">
              <a:cs typeface="B Nazanin" pitchFamily="2" charset="-78"/>
            </a:endParaRPr>
          </a:p>
        </p:txBody>
      </p:sp>
    </p:spTree>
  </p:cSld>
  <p:clrMapOvr>
    <a:masterClrMapping/>
  </p:clrMapOvr>
  <p:transition spd="med">
    <p:wipe dir="d"/>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200"/>
            <a:ext cx="7024744" cy="1143000"/>
          </a:xfrm>
        </p:spPr>
        <p:txBody>
          <a:bodyPr/>
          <a:lstStyle/>
          <a:p>
            <a:pPr algn="r"/>
            <a:r>
              <a:rPr lang="fa-IR" b="1" dirty="0" smtClean="0">
                <a:cs typeface="B Nazanin" pitchFamily="2" charset="-78"/>
              </a:rPr>
              <a:t>حمایت های غیردارویی همراه</a:t>
            </a:r>
            <a:endParaRPr lang="en-US" b="1" dirty="0">
              <a:cs typeface="B Nazanin" pitchFamily="2" charset="-78"/>
            </a:endParaRPr>
          </a:p>
        </p:txBody>
      </p:sp>
      <p:sp>
        <p:nvSpPr>
          <p:cNvPr id="3" name="Content Placeholder 2"/>
          <p:cNvSpPr>
            <a:spLocks noGrp="1"/>
          </p:cNvSpPr>
          <p:nvPr>
            <p:ph idx="1"/>
          </p:nvPr>
        </p:nvSpPr>
        <p:spPr>
          <a:xfrm>
            <a:off x="1043492" y="1828800"/>
            <a:ext cx="6777317" cy="4495800"/>
          </a:xfrm>
        </p:spPr>
        <p:txBody>
          <a:bodyPr>
            <a:normAutofit/>
          </a:bodyPr>
          <a:lstStyle/>
          <a:p>
            <a:pPr lvl="0">
              <a:lnSpc>
                <a:spcPts val="3500"/>
              </a:lnSpc>
              <a:spcBef>
                <a:spcPts val="1200"/>
              </a:spcBef>
            </a:pPr>
            <a:r>
              <a:rPr lang="fa-IR" dirty="0" smtClean="0">
                <a:cs typeface="B Nazanin" pitchFamily="2" charset="-78"/>
              </a:rPr>
              <a:t>تشویق به راه رفتن و تحرک طي مرحله درد</a:t>
            </a:r>
            <a:endParaRPr lang="en-US" dirty="0" smtClean="0">
              <a:cs typeface="B Nazanin" pitchFamily="2" charset="-78"/>
            </a:endParaRPr>
          </a:p>
          <a:p>
            <a:pPr lvl="0">
              <a:lnSpc>
                <a:spcPts val="3500"/>
              </a:lnSpc>
              <a:spcBef>
                <a:spcPts val="1200"/>
              </a:spcBef>
            </a:pPr>
            <a:r>
              <a:rPr lang="fa-IR" dirty="0" smtClean="0">
                <a:cs typeface="B Nazanin" pitchFamily="2" charset="-78"/>
              </a:rPr>
              <a:t>ایجاد اعتماد به نفس در مادر با تأکید بر این که مراحل درد و زایمان  به خوبي درحال طی شدن است</a:t>
            </a:r>
            <a:endParaRPr lang="en-US" dirty="0" smtClean="0">
              <a:cs typeface="B Nazanin" pitchFamily="2" charset="-78"/>
            </a:endParaRPr>
          </a:p>
          <a:p>
            <a:pPr lvl="0">
              <a:lnSpc>
                <a:spcPts val="3500"/>
              </a:lnSpc>
              <a:spcBef>
                <a:spcPts val="1200"/>
              </a:spcBef>
            </a:pPr>
            <a:r>
              <a:rPr lang="fa-IR" dirty="0" smtClean="0">
                <a:cs typeface="B Nazanin" pitchFamily="2" charset="-78"/>
              </a:rPr>
              <a:t>پیشنهاد راه هایی برای کنترل درد و اضطراب</a:t>
            </a:r>
            <a:endParaRPr lang="en-US" dirty="0" smtClean="0">
              <a:cs typeface="B Nazanin" pitchFamily="2" charset="-78"/>
            </a:endParaRPr>
          </a:p>
          <a:p>
            <a:pPr lvl="0">
              <a:lnSpc>
                <a:spcPts val="3500"/>
              </a:lnSpc>
              <a:spcBef>
                <a:spcPts val="1200"/>
              </a:spcBef>
            </a:pPr>
            <a:r>
              <a:rPr lang="fa-IR" dirty="0" smtClean="0">
                <a:cs typeface="B Nazanin" pitchFamily="2" charset="-78"/>
              </a:rPr>
              <a:t>ماساژ دادن، گرفتن دست و پوشیدن لباس های راحت و سبک</a:t>
            </a:r>
            <a:endParaRPr lang="en-US" dirty="0" smtClean="0">
              <a:cs typeface="B Nazanin" pitchFamily="2" charset="-78"/>
            </a:endParaRPr>
          </a:p>
          <a:p>
            <a:pPr lvl="0">
              <a:lnSpc>
                <a:spcPts val="3500"/>
              </a:lnSpc>
              <a:spcBef>
                <a:spcPts val="1200"/>
              </a:spcBef>
            </a:pPr>
            <a:r>
              <a:rPr lang="fa-IR" dirty="0" smtClean="0">
                <a:cs typeface="B Nazanin" pitchFamily="2" charset="-78"/>
              </a:rPr>
              <a:t>ارائه غذای سبک و مایعات</a:t>
            </a:r>
            <a:endParaRPr lang="en-US" dirty="0" smtClean="0">
              <a:cs typeface="B Nazanin" pitchFamily="2" charset="-78"/>
            </a:endParaRPr>
          </a:p>
          <a:p>
            <a:pPr lvl="0">
              <a:lnSpc>
                <a:spcPts val="3500"/>
              </a:lnSpc>
              <a:spcBef>
                <a:spcPts val="1200"/>
              </a:spcBef>
            </a:pPr>
            <a:r>
              <a:rPr lang="fa-IR" dirty="0" smtClean="0">
                <a:cs typeface="B Nazanin" pitchFamily="2" charset="-78"/>
              </a:rPr>
              <a:t> استفاده از کلمات مثبت وتشویق کننده </a:t>
            </a:r>
            <a:endParaRPr lang="en-US" dirty="0" smtClean="0">
              <a:cs typeface="B Nazanin" pitchFamily="2" charset="-78"/>
            </a:endParaRPr>
          </a:p>
        </p:txBody>
      </p:sp>
    </p:spTree>
  </p:cSld>
  <p:clrMapOvr>
    <a:masterClrMapping/>
  </p:clrMapOvr>
  <p:transition spd="med">
    <p:wipe dir="d"/>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38200"/>
            <a:ext cx="7024744" cy="1143000"/>
          </a:xfrm>
        </p:spPr>
        <p:txBody>
          <a:bodyPr>
            <a:normAutofit fontScale="90000"/>
          </a:bodyPr>
          <a:lstStyle/>
          <a:p>
            <a:pPr algn="r"/>
            <a:r>
              <a:rPr lang="fa-IR" b="1" dirty="0" smtClean="0">
                <a:cs typeface="B Nazanin" pitchFamily="2" charset="-78"/>
              </a:rPr>
              <a:t>روش های غیر دارویی تسکین درد</a:t>
            </a:r>
            <a:r>
              <a:rPr lang="en-US" b="1" dirty="0" smtClean="0">
                <a:cs typeface="B Nazanin" pitchFamily="2" charset="-78"/>
              </a:rPr>
              <a:t/>
            </a:r>
            <a:br>
              <a:rPr lang="en-US" b="1" dirty="0" smtClean="0">
                <a:cs typeface="B Nazanin" pitchFamily="2" charset="-78"/>
              </a:rPr>
            </a:br>
            <a:endParaRPr lang="en-US" b="1" dirty="0">
              <a:cs typeface="B Nazanin" pitchFamily="2" charset="-78"/>
            </a:endParaRPr>
          </a:p>
        </p:txBody>
      </p:sp>
      <p:sp>
        <p:nvSpPr>
          <p:cNvPr id="3" name="Content Placeholder 2"/>
          <p:cNvSpPr>
            <a:spLocks noGrp="1"/>
          </p:cNvSpPr>
          <p:nvPr>
            <p:ph idx="1"/>
          </p:nvPr>
        </p:nvSpPr>
        <p:spPr>
          <a:xfrm>
            <a:off x="1066800" y="1524000"/>
            <a:ext cx="6881308" cy="4080029"/>
          </a:xfrm>
        </p:spPr>
        <p:txBody>
          <a:bodyPr>
            <a:noAutofit/>
          </a:bodyPr>
          <a:lstStyle/>
          <a:p>
            <a:pPr lvl="0">
              <a:lnSpc>
                <a:spcPts val="3100"/>
              </a:lnSpc>
              <a:spcBef>
                <a:spcPts val="1200"/>
              </a:spcBef>
              <a:buNone/>
            </a:pPr>
            <a:r>
              <a:rPr lang="fa-IR" dirty="0" smtClean="0">
                <a:cs typeface="B Nazanin" pitchFamily="2" charset="-78"/>
              </a:rPr>
              <a:t>قبل از استفاده از داروهای ضد درد، این روش ها را پیشنهاد دهید:</a:t>
            </a:r>
            <a:endParaRPr lang="en-US" dirty="0" smtClean="0">
              <a:cs typeface="B Nazanin" pitchFamily="2" charset="-78"/>
            </a:endParaRPr>
          </a:p>
          <a:p>
            <a:pPr>
              <a:lnSpc>
                <a:spcPts val="3100"/>
              </a:lnSpc>
              <a:spcBef>
                <a:spcPts val="1200"/>
              </a:spcBef>
            </a:pPr>
            <a:r>
              <a:rPr lang="fa-IR" dirty="0" smtClean="0">
                <a:cs typeface="B Nazanin" pitchFamily="2" charset="-78"/>
              </a:rPr>
              <a:t>حمایت در طی درد زایمان</a:t>
            </a:r>
            <a:endParaRPr lang="en-US" dirty="0" smtClean="0">
              <a:cs typeface="B Nazanin" pitchFamily="2" charset="-78"/>
            </a:endParaRPr>
          </a:p>
          <a:p>
            <a:pPr>
              <a:lnSpc>
                <a:spcPts val="3100"/>
              </a:lnSpc>
              <a:spcBef>
                <a:spcPts val="1200"/>
              </a:spcBef>
            </a:pPr>
            <a:r>
              <a:rPr lang="fa-IR" dirty="0" smtClean="0">
                <a:cs typeface="B Nazanin" pitchFamily="2" charset="-78"/>
              </a:rPr>
              <a:t>راه رفتن و تحرک داشتن در اتاق زایمان</a:t>
            </a:r>
            <a:endParaRPr lang="en-US" dirty="0" smtClean="0">
              <a:cs typeface="B Nazanin" pitchFamily="2" charset="-78"/>
            </a:endParaRPr>
          </a:p>
          <a:p>
            <a:pPr>
              <a:lnSpc>
                <a:spcPts val="3100"/>
              </a:lnSpc>
              <a:spcBef>
                <a:spcPts val="1200"/>
              </a:spcBef>
            </a:pPr>
            <a:r>
              <a:rPr lang="fa-IR" dirty="0" smtClean="0">
                <a:cs typeface="B Nazanin" pitchFamily="2" charset="-78"/>
              </a:rPr>
              <a:t>ماساژ </a:t>
            </a:r>
            <a:endParaRPr lang="en-US" dirty="0" smtClean="0">
              <a:cs typeface="B Nazanin" pitchFamily="2" charset="-78"/>
            </a:endParaRPr>
          </a:p>
          <a:p>
            <a:pPr>
              <a:lnSpc>
                <a:spcPts val="3100"/>
              </a:lnSpc>
              <a:spcBef>
                <a:spcPts val="1200"/>
              </a:spcBef>
            </a:pPr>
            <a:r>
              <a:rPr lang="fa-IR" dirty="0" smtClean="0">
                <a:cs typeface="B Nazanin" pitchFamily="2" charset="-78"/>
              </a:rPr>
              <a:t>آب گرم</a:t>
            </a:r>
            <a:endParaRPr lang="en-US" dirty="0" smtClean="0">
              <a:cs typeface="B Nazanin" pitchFamily="2" charset="-78"/>
            </a:endParaRPr>
          </a:p>
          <a:p>
            <a:pPr>
              <a:lnSpc>
                <a:spcPts val="3100"/>
              </a:lnSpc>
              <a:spcBef>
                <a:spcPts val="1200"/>
              </a:spcBef>
            </a:pPr>
            <a:r>
              <a:rPr lang="fa-IR" dirty="0" smtClean="0">
                <a:cs typeface="B Nazanin" pitchFamily="2" charset="-78"/>
              </a:rPr>
              <a:t>اطمینان دادن (کلامی و فیزیکی)</a:t>
            </a:r>
            <a:endParaRPr lang="en-US" dirty="0" smtClean="0">
              <a:cs typeface="B Nazanin" pitchFamily="2" charset="-78"/>
            </a:endParaRPr>
          </a:p>
          <a:p>
            <a:pPr>
              <a:lnSpc>
                <a:spcPts val="3100"/>
              </a:lnSpc>
              <a:spcBef>
                <a:spcPts val="1200"/>
              </a:spcBef>
            </a:pPr>
            <a:r>
              <a:rPr lang="fa-IR" dirty="0" smtClean="0">
                <a:cs typeface="B Nazanin" pitchFamily="2" charset="-78"/>
              </a:rPr>
              <a:t>محیط آرام بدون روشنایی زیاد و تا حد امکان خلوت</a:t>
            </a:r>
            <a:endParaRPr lang="en-US" dirty="0" smtClean="0">
              <a:cs typeface="B Nazanin" pitchFamily="2" charset="-78"/>
            </a:endParaRPr>
          </a:p>
          <a:p>
            <a:pPr>
              <a:lnSpc>
                <a:spcPts val="3100"/>
              </a:lnSpc>
              <a:spcBef>
                <a:spcPts val="1200"/>
              </a:spcBef>
            </a:pPr>
            <a:r>
              <a:rPr lang="fa-IR" dirty="0" smtClean="0">
                <a:cs typeface="B Nazanin" pitchFamily="2" charset="-78"/>
              </a:rPr>
              <a:t>قرار دادن مادر درطی زایمان در هر وضعیتی که انتخاب می کند و راحت است</a:t>
            </a:r>
            <a:endParaRPr lang="en-US" dirty="0" smtClean="0">
              <a:cs typeface="B Nazanin" pitchFamily="2" charset="-78"/>
            </a:endParaRPr>
          </a:p>
        </p:txBody>
      </p:sp>
    </p:spTree>
  </p:cSld>
  <p:clrMapOvr>
    <a:masterClrMapping/>
  </p:clrMapOvr>
  <p:transition spd="med">
    <p:wipe dir="d"/>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024744" cy="1143000"/>
          </a:xfrm>
        </p:spPr>
        <p:txBody>
          <a:bodyPr>
            <a:normAutofit/>
          </a:bodyPr>
          <a:lstStyle/>
          <a:p>
            <a:pPr algn="r"/>
            <a:r>
              <a:rPr lang="fa-IR" b="1" dirty="0" smtClean="0">
                <a:cs typeface="B Nazanin" pitchFamily="2" charset="-78"/>
              </a:rPr>
              <a:t>خطرات درمان های دارویی ضد درد</a:t>
            </a:r>
            <a:endParaRPr lang="en-US" b="1" dirty="0">
              <a:cs typeface="B Nazanin" pitchFamily="2" charset="-78"/>
            </a:endParaRPr>
          </a:p>
        </p:txBody>
      </p:sp>
      <p:sp>
        <p:nvSpPr>
          <p:cNvPr id="3" name="Content Placeholder 2"/>
          <p:cNvSpPr>
            <a:spLocks noGrp="1"/>
          </p:cNvSpPr>
          <p:nvPr>
            <p:ph idx="1"/>
          </p:nvPr>
        </p:nvSpPr>
        <p:spPr>
          <a:xfrm>
            <a:off x="762000" y="1524000"/>
            <a:ext cx="7391400" cy="3733800"/>
          </a:xfrm>
        </p:spPr>
        <p:txBody>
          <a:bodyPr>
            <a:noAutofit/>
          </a:bodyPr>
          <a:lstStyle/>
          <a:p>
            <a:pPr lvl="0"/>
            <a:r>
              <a:rPr lang="fa-IR" dirty="0" smtClean="0">
                <a:cs typeface="B Nazanin" pitchFamily="2" charset="-78"/>
              </a:rPr>
              <a:t>طولانی تر شدن مراحل درد زایمانی </a:t>
            </a:r>
            <a:endParaRPr lang="en-US" dirty="0" smtClean="0">
              <a:cs typeface="B Nazanin" pitchFamily="2" charset="-78"/>
            </a:endParaRPr>
          </a:p>
          <a:p>
            <a:pPr lvl="0"/>
            <a:r>
              <a:rPr lang="fa-IR" dirty="0" smtClean="0">
                <a:cs typeface="B Nazanin" pitchFamily="2" charset="-78"/>
              </a:rPr>
              <a:t>مداخلات جراحی غیرضروری </a:t>
            </a:r>
            <a:endParaRPr lang="en-US" dirty="0" smtClean="0">
              <a:cs typeface="B Nazanin" pitchFamily="2" charset="-78"/>
            </a:endParaRPr>
          </a:p>
          <a:p>
            <a:pPr lvl="0"/>
            <a:r>
              <a:rPr lang="fa-IR" dirty="0" smtClean="0">
                <a:cs typeface="B Nazanin" pitchFamily="2" charset="-78"/>
              </a:rPr>
              <a:t>جدایی مادر و نوزاد پس از تولد</a:t>
            </a:r>
            <a:endParaRPr lang="en-US" dirty="0" smtClean="0">
              <a:cs typeface="B Nazanin" pitchFamily="2" charset="-78"/>
            </a:endParaRPr>
          </a:p>
          <a:p>
            <a:pPr lvl="0"/>
            <a:r>
              <a:rPr lang="fa-IR" dirty="0" smtClean="0">
                <a:cs typeface="B Nazanin" pitchFamily="2" charset="-78"/>
              </a:rPr>
              <a:t>تأخیر در شروع برقراری تماس پوستی مادر و نوزاد و نیز شروع تغذیه با شیرمادر</a:t>
            </a:r>
            <a:endParaRPr lang="en-US" dirty="0" smtClean="0">
              <a:cs typeface="B Nazanin" pitchFamily="2" charset="-78"/>
            </a:endParaRPr>
          </a:p>
          <a:p>
            <a:pPr lvl="0"/>
            <a:r>
              <a:rPr lang="fa-IR" dirty="0" smtClean="0">
                <a:cs typeface="B Nazanin" pitchFamily="2" charset="-78"/>
              </a:rPr>
              <a:t>خواب آلودگی (نوزاد به سختی بيدار می شود)</a:t>
            </a:r>
            <a:endParaRPr lang="en-US" dirty="0" smtClean="0">
              <a:cs typeface="B Nazanin" pitchFamily="2" charset="-78"/>
            </a:endParaRPr>
          </a:p>
          <a:p>
            <a:pPr lvl="0"/>
            <a:r>
              <a:rPr lang="fa-IR" dirty="0" smtClean="0">
                <a:cs typeface="B Nazanin" pitchFamily="2" charset="-78"/>
              </a:rPr>
              <a:t>كاهش رفلکس مکیدن نوزاد</a:t>
            </a:r>
          </a:p>
          <a:p>
            <a:pPr lvl="0"/>
            <a:r>
              <a:rPr lang="fa-IR" dirty="0" smtClean="0">
                <a:cs typeface="B Nazanin" pitchFamily="2" charset="-78"/>
              </a:rPr>
              <a:t>کاهش دریافت مصرف شیر، افزايش خطر زردی، هیپوگلیسمی و وزن گیری ناکافی نوزاد </a:t>
            </a:r>
            <a:endParaRPr lang="en-US" dirty="0" smtClean="0">
              <a:cs typeface="B Nazanin" pitchFamily="2" charset="-78"/>
            </a:endParaRPr>
          </a:p>
          <a:p>
            <a:pPr lvl="0"/>
            <a:r>
              <a:rPr lang="fa-IR" dirty="0" smtClean="0">
                <a:cs typeface="B Nazanin" pitchFamily="2" charset="-78"/>
              </a:rPr>
              <a:t>نیاز به وقت بیشتر وکمک برای برقراری تغذیه با شیرمادر و برقراری ارتباط عاطفی بین مادر و شیرخوار </a:t>
            </a:r>
            <a:endParaRPr lang="en-US" dirty="0" smtClean="0">
              <a:cs typeface="B Nazanin" pitchFamily="2" charset="-78"/>
            </a:endParaRPr>
          </a:p>
        </p:txBody>
      </p:sp>
    </p:spTree>
  </p:cSld>
  <p:clrMapOvr>
    <a:masterClrMapping/>
  </p:clrMapOvr>
  <p:transition spd="med">
    <p:wipe dir="d"/>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smtClean="0">
                <a:cs typeface="B Nazanin" pitchFamily="2" charset="-78"/>
              </a:rPr>
              <a:t>غذاهای سبک در مرحله درد</a:t>
            </a:r>
            <a:r>
              <a:rPr lang="en-US" b="1" dirty="0" smtClean="0">
                <a:cs typeface="B Nazanin" pitchFamily="2" charset="-78"/>
              </a:rPr>
              <a:t/>
            </a:r>
            <a:br>
              <a:rPr lang="en-US" b="1" dirty="0" smtClean="0">
                <a:cs typeface="B Nazanin" pitchFamily="2" charset="-78"/>
              </a:rPr>
            </a:br>
            <a:endParaRPr lang="en-US" b="1" dirty="0">
              <a:cs typeface="B Nazanin" pitchFamily="2" charset="-78"/>
            </a:endParaRPr>
          </a:p>
        </p:txBody>
      </p:sp>
      <p:sp>
        <p:nvSpPr>
          <p:cNvPr id="3" name="Content Placeholder 2"/>
          <p:cNvSpPr>
            <a:spLocks noGrp="1"/>
          </p:cNvSpPr>
          <p:nvPr>
            <p:ph idx="1"/>
          </p:nvPr>
        </p:nvSpPr>
        <p:spPr>
          <a:xfrm>
            <a:off x="1043492" y="1752600"/>
            <a:ext cx="6777317" cy="4419600"/>
          </a:xfrm>
        </p:spPr>
        <p:txBody>
          <a:bodyPr>
            <a:noAutofit/>
          </a:bodyPr>
          <a:lstStyle/>
          <a:p>
            <a:pPr lvl="0">
              <a:lnSpc>
                <a:spcPts val="3100"/>
              </a:lnSpc>
              <a:spcBef>
                <a:spcPts val="1200"/>
              </a:spcBef>
            </a:pPr>
            <a:r>
              <a:rPr lang="fa-IR" dirty="0" smtClean="0">
                <a:cs typeface="B Nazanin" pitchFamily="2" charset="-78"/>
              </a:rPr>
              <a:t>الگوی خوردن و آشامیدن افراد متنوع است      باید اجازه داد که خودشان در مورد این که بنوشند یا بخورند تصمیم بگیرند. </a:t>
            </a:r>
          </a:p>
          <a:p>
            <a:pPr>
              <a:lnSpc>
                <a:spcPts val="3100"/>
              </a:lnSpc>
              <a:spcBef>
                <a:spcPts val="1200"/>
              </a:spcBef>
            </a:pPr>
            <a:r>
              <a:rPr lang="fa-IR" dirty="0" smtClean="0">
                <a:cs typeface="B Nazanin" pitchFamily="2" charset="-78"/>
              </a:rPr>
              <a:t>محدود کردن غذا و مایعات      كاهش انرژي و افزايش استرس در طی مراحل درد زايماني.</a:t>
            </a:r>
            <a:endParaRPr lang="en-US" dirty="0" smtClean="0">
              <a:cs typeface="B Nazanin" pitchFamily="2" charset="-78"/>
            </a:endParaRPr>
          </a:p>
          <a:p>
            <a:pPr lvl="1">
              <a:lnSpc>
                <a:spcPts val="3100"/>
              </a:lnSpc>
              <a:spcBef>
                <a:spcPts val="1200"/>
              </a:spcBef>
            </a:pPr>
            <a:r>
              <a:rPr lang="fa-IR" sz="2400" dirty="0" smtClean="0">
                <a:cs typeface="B Nazanin" pitchFamily="2" charset="-78"/>
              </a:rPr>
              <a:t>هیچ مدرکی وجود ندارد که منع مصرف غذای سبک و مایعات، اقدام مفیدی براي زناني كه در معرض خطرات مراحل ابتدايي زايمان هستند، باشد. </a:t>
            </a:r>
          </a:p>
          <a:p>
            <a:pPr lvl="0">
              <a:lnSpc>
                <a:spcPts val="3100"/>
              </a:lnSpc>
              <a:spcBef>
                <a:spcPts val="1200"/>
              </a:spcBef>
            </a:pPr>
            <a:r>
              <a:rPr lang="fa-IR" dirty="0" smtClean="0">
                <a:cs typeface="B Nazanin" pitchFamily="2" charset="-78"/>
              </a:rPr>
              <a:t>متعاقب زایمان طبیعی، مادر ممکن است گرسنه شود و بايد به غذا دسترسی داشته باشد. </a:t>
            </a:r>
            <a:endParaRPr lang="en-US" dirty="0" smtClean="0">
              <a:cs typeface="B Nazanin" pitchFamily="2" charset="-78"/>
            </a:endParaRPr>
          </a:p>
        </p:txBody>
      </p:sp>
      <p:cxnSp>
        <p:nvCxnSpPr>
          <p:cNvPr id="5" name="Straight Arrow Connector 4"/>
          <p:cNvCxnSpPr/>
          <p:nvPr/>
        </p:nvCxnSpPr>
        <p:spPr>
          <a:xfrm rot="10800000">
            <a:off x="3124200" y="2055812"/>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0800000">
            <a:off x="4572000" y="29718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09600" y="838200"/>
          <a:ext cx="81534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wheel spokes="1"/>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smtClean="0">
                <a:cs typeface="B Nazanin" pitchFamily="2" charset="-78"/>
              </a:rPr>
              <a:t>مایعات در مرحله درد</a:t>
            </a:r>
            <a:r>
              <a:rPr lang="en-US" b="1" dirty="0" smtClean="0">
                <a:cs typeface="B Nazanin" pitchFamily="2" charset="-78"/>
              </a:rPr>
              <a:t/>
            </a:r>
            <a:br>
              <a:rPr lang="en-US" b="1" dirty="0" smtClean="0">
                <a:cs typeface="B Nazanin" pitchFamily="2" charset="-78"/>
              </a:rPr>
            </a:br>
            <a:endParaRPr lang="en-US" b="1" dirty="0">
              <a:cs typeface="B Nazanin" pitchFamily="2" charset="-78"/>
            </a:endParaRPr>
          </a:p>
        </p:txBody>
      </p:sp>
      <p:sp>
        <p:nvSpPr>
          <p:cNvPr id="3" name="Content Placeholder 2"/>
          <p:cNvSpPr>
            <a:spLocks noGrp="1"/>
          </p:cNvSpPr>
          <p:nvPr>
            <p:ph idx="1"/>
          </p:nvPr>
        </p:nvSpPr>
        <p:spPr>
          <a:xfrm>
            <a:off x="1143000" y="1981200"/>
            <a:ext cx="6701117" cy="4080029"/>
          </a:xfrm>
        </p:spPr>
        <p:txBody>
          <a:bodyPr>
            <a:noAutofit/>
          </a:bodyPr>
          <a:lstStyle/>
          <a:p>
            <a:pPr lvl="0">
              <a:lnSpc>
                <a:spcPts val="3500"/>
              </a:lnSpc>
              <a:spcBef>
                <a:spcPts val="1200"/>
              </a:spcBef>
            </a:pPr>
            <a:r>
              <a:rPr lang="fa-IR" sz="2800" dirty="0" smtClean="0">
                <a:cs typeface="B Nazanin" pitchFamily="2" charset="-78"/>
              </a:rPr>
              <a:t>نیاز به استفاده از مایعات وریدی برای زنان در طی درد زايمان تنها در صورت وجود اندیکاسیون مشخص مصداق دارد. </a:t>
            </a:r>
          </a:p>
          <a:p>
            <a:pPr lvl="1">
              <a:lnSpc>
                <a:spcPts val="3500"/>
              </a:lnSpc>
              <a:spcBef>
                <a:spcPts val="1200"/>
              </a:spcBef>
            </a:pPr>
            <a:r>
              <a:rPr lang="fa-IR" sz="2800" dirty="0" smtClean="0">
                <a:cs typeface="B Nazanin" pitchFamily="2" charset="-78"/>
              </a:rPr>
              <a:t>دادن مایعات زیاد از طریق ورید می تواند منجر به عدم تعادل الکترولیت ها در مادر و نوزاد شده و کاهش وزن زیادی را در نوزاد به وجود آورد. </a:t>
            </a:r>
          </a:p>
          <a:p>
            <a:pPr lvl="1">
              <a:lnSpc>
                <a:spcPts val="3500"/>
              </a:lnSpc>
              <a:spcBef>
                <a:spcPts val="1200"/>
              </a:spcBef>
            </a:pPr>
            <a:r>
              <a:rPr lang="fa-IR" sz="2800" dirty="0" smtClean="0">
                <a:cs typeface="B Nazanin" pitchFamily="2" charset="-78"/>
              </a:rPr>
              <a:t>استفاده از مايعات وریدی موجب كاهش تحرك مادر مي گردد. </a:t>
            </a:r>
          </a:p>
          <a:p>
            <a:pPr lvl="1">
              <a:lnSpc>
                <a:spcPts val="3500"/>
              </a:lnSpc>
              <a:spcBef>
                <a:spcPts val="1200"/>
              </a:spcBef>
            </a:pPr>
            <a:endParaRPr lang="en-US" sz="2800" dirty="0" smtClean="0">
              <a:cs typeface="B Nazanin" pitchFamily="2" charset="-78"/>
            </a:endParaRPr>
          </a:p>
        </p:txBody>
      </p:sp>
    </p:spTree>
  </p:cSld>
  <p:clrMapOvr>
    <a:masterClrMapping/>
  </p:clrMapOvr>
  <p:transition spd="med">
    <p:wipe dir="d"/>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981200"/>
            <a:ext cx="7024744" cy="533400"/>
          </a:xfrm>
        </p:spPr>
        <p:txBody>
          <a:bodyPr>
            <a:normAutofit fontScale="90000"/>
          </a:bodyPr>
          <a:lstStyle/>
          <a:p>
            <a:pPr algn="r"/>
            <a:r>
              <a:rPr lang="fa-IR" b="1" dirty="0" smtClean="0">
                <a:cs typeface="B Nazanin" pitchFamily="2" charset="-78"/>
              </a:rPr>
              <a:t>چگونگي كمك برای اولین تغذیه با شیر مادر</a:t>
            </a:r>
            <a:br>
              <a:rPr lang="fa-IR" b="1" dirty="0" smtClean="0">
                <a:cs typeface="B Nazanin" pitchFamily="2" charset="-78"/>
              </a:rPr>
            </a:br>
            <a:r>
              <a:rPr lang="fa-IR" b="1" dirty="0" smtClean="0">
                <a:cs typeface="B Nazanin" pitchFamily="2" charset="-78"/>
              </a:rPr>
              <a:t>  </a:t>
            </a:r>
            <a:r>
              <a:rPr lang="en-US" b="1" dirty="0" smtClean="0">
                <a:cs typeface="B Nazanin" pitchFamily="2" charset="-78"/>
              </a:rPr>
              <a:t/>
            </a:r>
            <a:br>
              <a:rPr lang="en-US" b="1" dirty="0" smtClean="0">
                <a:cs typeface="B Nazanin" pitchFamily="2" charset="-78"/>
              </a:rPr>
            </a:br>
            <a:endParaRPr lang="en-US" b="1" dirty="0">
              <a:cs typeface="B Nazanin" pitchFamily="2" charset="-78"/>
            </a:endParaRPr>
          </a:p>
        </p:txBody>
      </p:sp>
      <p:sp>
        <p:nvSpPr>
          <p:cNvPr id="3" name="Content Placeholder 2"/>
          <p:cNvSpPr>
            <a:spLocks noGrp="1"/>
          </p:cNvSpPr>
          <p:nvPr>
            <p:ph idx="1"/>
          </p:nvPr>
        </p:nvSpPr>
        <p:spPr>
          <a:xfrm>
            <a:off x="1066800" y="1600200"/>
            <a:ext cx="6777317" cy="4537229"/>
          </a:xfrm>
        </p:spPr>
        <p:txBody>
          <a:bodyPr>
            <a:noAutofit/>
          </a:bodyPr>
          <a:lstStyle/>
          <a:p>
            <a:pPr lvl="0">
              <a:lnSpc>
                <a:spcPts val="4500"/>
              </a:lnSpc>
              <a:spcBef>
                <a:spcPts val="1200"/>
              </a:spcBef>
              <a:buNone/>
            </a:pPr>
            <a:r>
              <a:rPr lang="fa-IR" sz="2800" b="1" dirty="0" smtClean="0">
                <a:cs typeface="B Nazanin" pitchFamily="2" charset="-78"/>
              </a:rPr>
              <a:t>شناخت رفتارهای پیش از تغذیه </a:t>
            </a:r>
          </a:p>
          <a:p>
            <a:pPr lvl="0">
              <a:lnSpc>
                <a:spcPts val="4500"/>
              </a:lnSpc>
              <a:spcBef>
                <a:spcPts val="1200"/>
              </a:spcBef>
            </a:pPr>
            <a:r>
              <a:rPr lang="fa-IR" sz="2800" dirty="0" smtClean="0">
                <a:cs typeface="B Nazanin" pitchFamily="2" charset="-78"/>
              </a:rPr>
              <a:t>زمانی که مادر و نوزاد به آرامی در تماس پوست با پوست با یکدیگر هستند، نوزاد به طور مشخص یک سری رفتارهای پیش از تغذیه از خود نشان می دهد که ممکن است از چند دقیقه تا یک ساعت یا بیشتر طول بکشد. </a:t>
            </a:r>
          </a:p>
        </p:txBody>
      </p:sp>
    </p:spTree>
  </p:cSld>
  <p:clrMapOvr>
    <a:masterClrMapping/>
  </p:clrMapOvr>
  <p:transition spd="med">
    <p:wipe dir="d"/>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981200"/>
            <a:ext cx="7024744" cy="533400"/>
          </a:xfrm>
        </p:spPr>
        <p:txBody>
          <a:bodyPr>
            <a:normAutofit fontScale="90000"/>
          </a:bodyPr>
          <a:lstStyle/>
          <a:p>
            <a:pPr algn="r"/>
            <a:r>
              <a:rPr lang="fa-IR" b="1" dirty="0" smtClean="0">
                <a:cs typeface="B Nazanin" pitchFamily="2" charset="-78"/>
              </a:rPr>
              <a:t>چگونگي كمك برای اولین تغذیه با شیر مادر</a:t>
            </a:r>
            <a:br>
              <a:rPr lang="fa-IR" b="1" dirty="0" smtClean="0">
                <a:cs typeface="B Nazanin" pitchFamily="2" charset="-78"/>
              </a:rPr>
            </a:br>
            <a:r>
              <a:rPr lang="fa-IR" b="1" dirty="0" smtClean="0">
                <a:cs typeface="B Nazanin" pitchFamily="2" charset="-78"/>
              </a:rPr>
              <a:t>  </a:t>
            </a:r>
            <a:r>
              <a:rPr lang="en-US" b="1" dirty="0" smtClean="0">
                <a:cs typeface="B Nazanin" pitchFamily="2" charset="-78"/>
              </a:rPr>
              <a:t/>
            </a:r>
            <a:br>
              <a:rPr lang="en-US" b="1" dirty="0" smtClean="0">
                <a:cs typeface="B Nazanin" pitchFamily="2" charset="-78"/>
              </a:rPr>
            </a:br>
            <a:endParaRPr lang="en-US" b="1" dirty="0">
              <a:cs typeface="B Nazanin" pitchFamily="2" charset="-78"/>
            </a:endParaRPr>
          </a:p>
        </p:txBody>
      </p:sp>
      <p:sp>
        <p:nvSpPr>
          <p:cNvPr id="3" name="Content Placeholder 2"/>
          <p:cNvSpPr>
            <a:spLocks noGrp="1"/>
          </p:cNvSpPr>
          <p:nvPr>
            <p:ph idx="1"/>
          </p:nvPr>
        </p:nvSpPr>
        <p:spPr>
          <a:xfrm>
            <a:off x="1066800" y="1600200"/>
            <a:ext cx="6777317" cy="4537229"/>
          </a:xfrm>
        </p:spPr>
        <p:txBody>
          <a:bodyPr>
            <a:noAutofit/>
          </a:bodyPr>
          <a:lstStyle/>
          <a:p>
            <a:pPr lvl="0">
              <a:lnSpc>
                <a:spcPts val="3500"/>
              </a:lnSpc>
              <a:spcBef>
                <a:spcPts val="1200"/>
              </a:spcBef>
              <a:buNone/>
            </a:pPr>
            <a:r>
              <a:rPr lang="fa-IR" sz="2800" dirty="0" smtClean="0">
                <a:cs typeface="B Nazanin" pitchFamily="2" charset="-78"/>
              </a:rPr>
              <a:t>رفتارهای پیش از تغذیه عبارتند از:</a:t>
            </a:r>
            <a:endParaRPr lang="en-US" sz="2800" dirty="0" smtClean="0">
              <a:cs typeface="B Nazanin" pitchFamily="2" charset="-78"/>
            </a:endParaRPr>
          </a:p>
          <a:p>
            <a:pPr>
              <a:lnSpc>
                <a:spcPts val="3500"/>
              </a:lnSpc>
              <a:spcBef>
                <a:spcPts val="1200"/>
              </a:spcBef>
            </a:pPr>
            <a:r>
              <a:rPr lang="fa-IR" sz="2800" dirty="0" smtClean="0">
                <a:cs typeface="B Nazanin" pitchFamily="2" charset="-78"/>
              </a:rPr>
              <a:t>یک استراحت کوتاه در وضعيت هوشیاری برای استقرار در محیط جدید </a:t>
            </a:r>
            <a:endParaRPr lang="en-US" sz="2800" dirty="0" smtClean="0">
              <a:cs typeface="B Nazanin" pitchFamily="2" charset="-78"/>
            </a:endParaRPr>
          </a:p>
          <a:p>
            <a:pPr>
              <a:lnSpc>
                <a:spcPts val="3500"/>
              </a:lnSpc>
              <a:spcBef>
                <a:spcPts val="1200"/>
              </a:spcBef>
            </a:pPr>
            <a:r>
              <a:rPr lang="fa-IR" sz="2800" dirty="0" smtClean="0">
                <a:cs typeface="B Nazanin" pitchFamily="2" charset="-78"/>
              </a:rPr>
              <a:t>بردن دست ها به دهان و انجام عمل مکیدن، ايجاد سر و صدا و لمس نوک پستان با دست ها</a:t>
            </a:r>
            <a:endParaRPr lang="en-US" sz="2800" dirty="0" smtClean="0">
              <a:cs typeface="B Nazanin" pitchFamily="2" charset="-78"/>
            </a:endParaRPr>
          </a:p>
          <a:p>
            <a:pPr>
              <a:lnSpc>
                <a:spcPts val="3500"/>
              </a:lnSpc>
              <a:spcBef>
                <a:spcPts val="1200"/>
              </a:spcBef>
            </a:pPr>
            <a:r>
              <a:rPr lang="fa-IR" sz="2800" dirty="0" smtClean="0">
                <a:cs typeface="B Nazanin" pitchFamily="2" charset="-78"/>
              </a:rPr>
              <a:t>خيره شدن به ناحیه تیره پستان </a:t>
            </a:r>
            <a:endParaRPr lang="en-US" sz="2800" dirty="0" smtClean="0">
              <a:cs typeface="B Nazanin" pitchFamily="2" charset="-78"/>
            </a:endParaRPr>
          </a:p>
          <a:p>
            <a:pPr>
              <a:lnSpc>
                <a:spcPts val="3500"/>
              </a:lnSpc>
              <a:spcBef>
                <a:spcPts val="1200"/>
              </a:spcBef>
            </a:pPr>
            <a:r>
              <a:rPr lang="fa-IR" sz="2800" dirty="0" smtClean="0">
                <a:cs typeface="B Nazanin" pitchFamily="2" charset="-78"/>
              </a:rPr>
              <a:t>یافتن ناحیه نوک پستان و گرفتن آن با دهان کاملاً باز</a:t>
            </a:r>
            <a:endParaRPr lang="en-US" sz="2800" dirty="0" smtClean="0">
              <a:cs typeface="B Nazanin" pitchFamily="2" charset="-78"/>
            </a:endParaRPr>
          </a:p>
          <a:p>
            <a:pPr>
              <a:lnSpc>
                <a:spcPts val="3500"/>
              </a:lnSpc>
              <a:spcBef>
                <a:spcPts val="1200"/>
              </a:spcBef>
            </a:pPr>
            <a:endParaRPr lang="en-US" sz="2800" dirty="0">
              <a:cs typeface="B Nazanin" pitchFamily="2" charset="-78"/>
            </a:endParaRPr>
          </a:p>
        </p:txBody>
      </p:sp>
    </p:spTree>
  </p:cSld>
  <p:clrMapOvr>
    <a:masterClrMapping/>
  </p:clrMapOvr>
  <p:transition spd="med">
    <p:wipe dir="d"/>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smtClean="0">
                <a:cs typeface="B Nazanin" pitchFamily="2" charset="-78"/>
              </a:rPr>
              <a:t>چگونگي كمك برای اولین تغذیه با شیر مادر  </a:t>
            </a:r>
            <a:r>
              <a:rPr lang="en-US" b="1" dirty="0" smtClean="0">
                <a:cs typeface="B Nazanin" pitchFamily="2" charset="-78"/>
              </a:rPr>
              <a:t/>
            </a:r>
            <a:br>
              <a:rPr lang="en-US" b="1" dirty="0" smtClean="0">
                <a:cs typeface="B Nazanin" pitchFamily="2" charset="-78"/>
              </a:rPr>
            </a:br>
            <a:endParaRPr lang="en-US" dirty="0"/>
          </a:p>
        </p:txBody>
      </p:sp>
      <p:sp>
        <p:nvSpPr>
          <p:cNvPr id="3" name="Content Placeholder 2"/>
          <p:cNvSpPr>
            <a:spLocks noGrp="1"/>
          </p:cNvSpPr>
          <p:nvPr>
            <p:ph idx="1"/>
          </p:nvPr>
        </p:nvSpPr>
        <p:spPr>
          <a:xfrm>
            <a:off x="1043492" y="1905000"/>
            <a:ext cx="6777317" cy="3927629"/>
          </a:xfrm>
        </p:spPr>
        <p:txBody>
          <a:bodyPr>
            <a:normAutofit/>
          </a:bodyPr>
          <a:lstStyle/>
          <a:p>
            <a:pPr>
              <a:lnSpc>
                <a:spcPts val="4200"/>
              </a:lnSpc>
              <a:spcBef>
                <a:spcPts val="1200"/>
              </a:spcBef>
            </a:pPr>
            <a:r>
              <a:rPr lang="fa-IR" sz="2800" b="1" dirty="0" smtClean="0">
                <a:cs typeface="B Nazanin" pitchFamily="2" charset="-78"/>
              </a:rPr>
              <a:t>هیچ فشاری نبايد برمادر و نوزاد وارد شود كه:</a:t>
            </a:r>
          </a:p>
          <a:p>
            <a:pPr>
              <a:lnSpc>
                <a:spcPts val="4200"/>
              </a:lnSpc>
              <a:spcBef>
                <a:spcPts val="1200"/>
              </a:spcBef>
            </a:pPr>
            <a:r>
              <a:rPr lang="fa-IR" sz="2800" dirty="0" smtClean="0">
                <a:cs typeface="B Nazanin" pitchFamily="2" charset="-78"/>
              </a:rPr>
              <a:t> اولین تغذیه زود انجام شود. </a:t>
            </a:r>
          </a:p>
          <a:p>
            <a:pPr>
              <a:lnSpc>
                <a:spcPts val="4200"/>
              </a:lnSpc>
              <a:spcBef>
                <a:spcPts val="1200"/>
              </a:spcBef>
            </a:pPr>
            <a:r>
              <a:rPr lang="fa-IR" sz="2800" dirty="0" smtClean="0">
                <a:cs typeface="B Nazanin" pitchFamily="2" charset="-78"/>
              </a:rPr>
              <a:t>چه مدت طول بکشد. </a:t>
            </a:r>
          </a:p>
          <a:p>
            <a:pPr>
              <a:lnSpc>
                <a:spcPts val="4200"/>
              </a:lnSpc>
              <a:spcBef>
                <a:spcPts val="1200"/>
              </a:spcBef>
            </a:pPr>
            <a:r>
              <a:rPr lang="fa-IR" sz="2800" dirty="0" smtClean="0">
                <a:cs typeface="B Nazanin" pitchFamily="2" charset="-78"/>
              </a:rPr>
              <a:t>چگونه نوزاد پستان را بگیرد.</a:t>
            </a:r>
          </a:p>
          <a:p>
            <a:pPr>
              <a:lnSpc>
                <a:spcPts val="4200"/>
              </a:lnSpc>
              <a:spcBef>
                <a:spcPts val="1200"/>
              </a:spcBef>
            </a:pPr>
            <a:r>
              <a:rPr lang="fa-IR" sz="2800" dirty="0" smtClean="0">
                <a:cs typeface="B Nazanin" pitchFamily="2" charset="-78"/>
              </a:rPr>
              <a:t>چه قدر کلستروم دریافت کند. </a:t>
            </a:r>
          </a:p>
        </p:txBody>
      </p:sp>
      <p:pic>
        <p:nvPicPr>
          <p:cNvPr id="4" name="Picture 2" descr="C:\slides\BREASTFEEDING\breastfeeding committee\first hours comitte\pic\first h\IMG_1727.JPG"/>
          <p:cNvPicPr>
            <a:picLocks noChangeAspect="1" noChangeArrowheads="1"/>
          </p:cNvPicPr>
          <p:nvPr/>
        </p:nvPicPr>
        <p:blipFill>
          <a:blip r:embed="rId2" cstate="print"/>
          <a:srcRect/>
          <a:stretch>
            <a:fillRect/>
          </a:stretch>
        </p:blipFill>
        <p:spPr bwMode="auto">
          <a:xfrm>
            <a:off x="609600" y="2819400"/>
            <a:ext cx="3429000" cy="287655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spd="med">
    <p:wipe dir="d"/>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p:cNvGraphicFramePr/>
          <p:nvPr/>
        </p:nvGraphicFramePr>
        <p:xfrm>
          <a:off x="609600" y="914400"/>
          <a:ext cx="77724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plus/>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024744" cy="1143000"/>
          </a:xfrm>
        </p:spPr>
        <p:txBody>
          <a:bodyPr>
            <a:normAutofit fontScale="90000"/>
          </a:bodyPr>
          <a:lstStyle/>
          <a:p>
            <a:pPr algn="r"/>
            <a:r>
              <a:rPr lang="fa-IR" b="1" dirty="0" smtClean="0">
                <a:cs typeface="B Nazanin" pitchFamily="2" charset="-78"/>
              </a:rPr>
              <a:t>چگونگي كمك برای اولین تغذیه با شیر مادر  </a:t>
            </a:r>
            <a:r>
              <a:rPr lang="en-US" b="1" dirty="0" smtClean="0">
                <a:cs typeface="B Nazanin" pitchFamily="2" charset="-78"/>
              </a:rPr>
              <a:t/>
            </a:r>
            <a:br>
              <a:rPr lang="en-US" b="1" dirty="0" smtClean="0">
                <a:cs typeface="B Nazanin" pitchFamily="2" charset="-78"/>
              </a:rPr>
            </a:br>
            <a:endParaRPr lang="en-US" dirty="0"/>
          </a:p>
        </p:txBody>
      </p:sp>
      <p:sp>
        <p:nvSpPr>
          <p:cNvPr id="3" name="Content Placeholder 2"/>
          <p:cNvSpPr>
            <a:spLocks noGrp="1"/>
          </p:cNvSpPr>
          <p:nvPr>
            <p:ph idx="1"/>
          </p:nvPr>
        </p:nvSpPr>
        <p:spPr>
          <a:xfrm>
            <a:off x="1143000" y="1524000"/>
            <a:ext cx="6777317" cy="3508977"/>
          </a:xfrm>
        </p:spPr>
        <p:txBody>
          <a:bodyPr>
            <a:normAutofit/>
          </a:bodyPr>
          <a:lstStyle/>
          <a:p>
            <a:pPr lvl="0">
              <a:lnSpc>
                <a:spcPts val="4000"/>
              </a:lnSpc>
            </a:pPr>
            <a:r>
              <a:rPr lang="fa-IR" sz="2800" dirty="0" smtClean="0">
                <a:cs typeface="B Nazanin" pitchFamily="2" charset="-78"/>
              </a:rPr>
              <a:t>کمک بیشتر برای تغذیه از پستان می تواند در تغذیه  بعدی به مادر ارائه شود و او را درباره نحوه بغل کردن، به پستان گذاشتن و علائم تغذیه ای و دیگر مهارت هايي که مورد نیاز است كمك نمايند.</a:t>
            </a:r>
            <a:endParaRPr lang="en-US" sz="2800" dirty="0" smtClean="0">
              <a:cs typeface="B Nazanin" pitchFamily="2" charset="-78"/>
            </a:endParaRPr>
          </a:p>
          <a:p>
            <a:pPr>
              <a:lnSpc>
                <a:spcPts val="4000"/>
              </a:lnSpc>
            </a:pPr>
            <a:endParaRPr lang="en-US" sz="2800" dirty="0">
              <a:cs typeface="B Nazanin" pitchFamily="2" charset="-78"/>
            </a:endParaRPr>
          </a:p>
        </p:txBody>
      </p:sp>
      <p:pic>
        <p:nvPicPr>
          <p:cNvPr id="4" name="Picture 5" descr="C:\Users\mahmuod\Pictures\Picture8.png"/>
          <p:cNvPicPr>
            <a:picLocks noChangeAspect="1" noChangeArrowheads="1"/>
          </p:cNvPicPr>
          <p:nvPr/>
        </p:nvPicPr>
        <p:blipFill>
          <a:blip r:embed="rId2" cstate="print"/>
          <a:srcRect l="6860" t="6204" r="9584" b="12044"/>
          <a:stretch>
            <a:fillRect/>
          </a:stretch>
        </p:blipFill>
        <p:spPr bwMode="auto">
          <a:xfrm>
            <a:off x="2743200" y="3733800"/>
            <a:ext cx="3581400" cy="285273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pull dir="ld"/>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r"/>
            <a:r>
              <a:rPr lang="fa-IR" b="1" dirty="0" smtClean="0">
                <a:cs typeface="B Nazanin" pitchFamily="2" charset="-78"/>
              </a:rPr>
              <a:t>نقش کاركنان بهداشتی درمانی </a:t>
            </a:r>
            <a:r>
              <a:rPr lang="en-US" b="1" dirty="0" smtClean="0">
                <a:cs typeface="B Nazanin" pitchFamily="2" charset="-78"/>
              </a:rPr>
              <a:t/>
            </a:r>
            <a:br>
              <a:rPr lang="en-US" b="1" dirty="0" smtClean="0">
                <a:cs typeface="B Nazanin" pitchFamily="2" charset="-78"/>
              </a:rPr>
            </a:br>
            <a:endParaRPr lang="en-US" b="1" dirty="0">
              <a:cs typeface="B Nazanin" pitchFamily="2" charset="-78"/>
            </a:endParaRPr>
          </a:p>
        </p:txBody>
      </p:sp>
      <p:sp>
        <p:nvSpPr>
          <p:cNvPr id="3" name="Content Placeholder 2"/>
          <p:cNvSpPr>
            <a:spLocks noGrp="1"/>
          </p:cNvSpPr>
          <p:nvPr>
            <p:ph idx="1"/>
          </p:nvPr>
        </p:nvSpPr>
        <p:spPr>
          <a:xfrm>
            <a:off x="1066800" y="1981200"/>
            <a:ext cx="6777317" cy="3508977"/>
          </a:xfrm>
        </p:spPr>
        <p:txBody>
          <a:bodyPr>
            <a:noAutofit/>
          </a:bodyPr>
          <a:lstStyle/>
          <a:p>
            <a:pPr>
              <a:lnSpc>
                <a:spcPts val="3500"/>
              </a:lnSpc>
              <a:spcBef>
                <a:spcPts val="1200"/>
              </a:spcBef>
            </a:pPr>
            <a:r>
              <a:rPr lang="fa-IR" sz="2800" dirty="0" smtClean="0">
                <a:cs typeface="B Nazanin" pitchFamily="2" charset="-78"/>
              </a:rPr>
              <a:t>محیط آرام و وقت كافي فراهم کنید.</a:t>
            </a:r>
            <a:endParaRPr lang="en-US" sz="2800" dirty="0" smtClean="0">
              <a:cs typeface="B Nazanin" pitchFamily="2" charset="-78"/>
            </a:endParaRPr>
          </a:p>
          <a:p>
            <a:pPr>
              <a:lnSpc>
                <a:spcPts val="3500"/>
              </a:lnSpc>
              <a:spcBef>
                <a:spcPts val="1200"/>
              </a:spcBef>
            </a:pPr>
            <a:r>
              <a:rPr lang="fa-IR" sz="2800" dirty="0" smtClean="0">
                <a:cs typeface="B Nazanin" pitchFamily="2" charset="-78"/>
              </a:rPr>
              <a:t>به مادر برای قرار گرفتن در وضعیت راحت کمک کنید.</a:t>
            </a:r>
            <a:endParaRPr lang="en-US" sz="2800" dirty="0" smtClean="0">
              <a:cs typeface="B Nazanin" pitchFamily="2" charset="-78"/>
            </a:endParaRPr>
          </a:p>
          <a:p>
            <a:pPr>
              <a:lnSpc>
                <a:spcPts val="3500"/>
              </a:lnSpc>
              <a:spcBef>
                <a:spcPts val="1200"/>
              </a:spcBef>
            </a:pPr>
            <a:r>
              <a:rPr lang="fa-IR" sz="2800" dirty="0" smtClean="0">
                <a:cs typeface="B Nazanin" pitchFamily="2" charset="-78"/>
              </a:rPr>
              <a:t>به رفتارهای مثبت شیرخوار نظیر هوشیاری و رفلکس جستجو (روتینگ) اشاره کنید.</a:t>
            </a:r>
            <a:endParaRPr lang="en-US" sz="2800" dirty="0" smtClean="0">
              <a:cs typeface="B Nazanin" pitchFamily="2" charset="-78"/>
            </a:endParaRPr>
          </a:p>
          <a:p>
            <a:pPr>
              <a:lnSpc>
                <a:spcPts val="3500"/>
              </a:lnSpc>
              <a:spcBef>
                <a:spcPts val="1200"/>
              </a:spcBef>
            </a:pPr>
            <a:r>
              <a:rPr lang="fa-IR" sz="2800" dirty="0" smtClean="0">
                <a:cs typeface="B Nazanin" pitchFamily="2" charset="-78"/>
              </a:rPr>
              <a:t>در مادر اعتماد به نفس ایجاد کنید.</a:t>
            </a:r>
            <a:endParaRPr lang="en-US" sz="2800" dirty="0" smtClean="0">
              <a:cs typeface="B Nazanin" pitchFamily="2" charset="-78"/>
            </a:endParaRPr>
          </a:p>
          <a:p>
            <a:pPr>
              <a:lnSpc>
                <a:spcPts val="3500"/>
              </a:lnSpc>
              <a:spcBef>
                <a:spcPts val="1200"/>
              </a:spcBef>
            </a:pPr>
            <a:r>
              <a:rPr lang="fa-IR" sz="2800" dirty="0" smtClean="0">
                <a:cs typeface="B Nazanin" pitchFamily="2" charset="-78"/>
              </a:rPr>
              <a:t>نوزاد را به طرف پستان هل ندهید و یا پستان را به زور به داخل دهان نوزاد فشارندهيد.</a:t>
            </a:r>
            <a:endParaRPr lang="en-US" sz="2800" dirty="0" smtClean="0">
              <a:cs typeface="B Nazanin" pitchFamily="2" charset="-78"/>
            </a:endParaRPr>
          </a:p>
          <a:p>
            <a:pPr>
              <a:lnSpc>
                <a:spcPts val="3500"/>
              </a:lnSpc>
              <a:spcBef>
                <a:spcPts val="1200"/>
              </a:spcBef>
              <a:buNone/>
            </a:pPr>
            <a:endParaRPr lang="en-US" sz="2800" dirty="0">
              <a:cs typeface="B Nazanin" pitchFamily="2" charset="-78"/>
            </a:endParaRPr>
          </a:p>
        </p:txBody>
      </p:sp>
    </p:spTree>
  </p:cSld>
  <p:clrMapOvr>
    <a:masterClrMapping/>
  </p:clrMapOvr>
  <p:transition spd="med">
    <p:pull dir="ld"/>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1447800" y="1066800"/>
            <a:ext cx="6637337" cy="1362075"/>
          </a:xfrm>
        </p:spPr>
        <p:txBody>
          <a:bodyPr/>
          <a:lstStyle/>
          <a:p>
            <a:pPr algn="ctr"/>
            <a:r>
              <a:rPr lang="fa-IR" b="1" dirty="0" smtClean="0">
                <a:cs typeface="B Nazanin" pitchFamily="2" charset="-78"/>
              </a:rPr>
              <a:t>حمایت از تغذیه با شیرمادر </a:t>
            </a:r>
            <a:br>
              <a:rPr lang="fa-IR" b="1" dirty="0" smtClean="0">
                <a:cs typeface="B Nazanin" pitchFamily="2" charset="-78"/>
              </a:rPr>
            </a:br>
            <a:r>
              <a:rPr lang="fa-IR" b="1" dirty="0" smtClean="0">
                <a:cs typeface="B Nazanin" pitchFamily="2" charset="-78"/>
              </a:rPr>
              <a:t>در زايمان سزارین</a:t>
            </a:r>
            <a:endParaRPr lang="en-US" dirty="0"/>
          </a:p>
        </p:txBody>
      </p:sp>
      <p:pic>
        <p:nvPicPr>
          <p:cNvPr id="7" name="Picture 2" descr="C:\Users\Mahmoud\Desktop\gro\hands.jpg"/>
          <p:cNvPicPr>
            <a:picLocks noChangeAspect="1" noChangeArrowheads="1"/>
          </p:cNvPicPr>
          <p:nvPr/>
        </p:nvPicPr>
        <p:blipFill>
          <a:blip r:embed="rId2" cstate="print"/>
          <a:srcRect r="1437"/>
          <a:stretch>
            <a:fillRect/>
          </a:stretch>
        </p:blipFill>
        <p:spPr bwMode="auto">
          <a:xfrm>
            <a:off x="838200" y="2667000"/>
            <a:ext cx="7696200" cy="3200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wheel spokes="3"/>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315200" cy="1143000"/>
          </a:xfrm>
        </p:spPr>
        <p:txBody>
          <a:bodyPr>
            <a:normAutofit/>
          </a:bodyPr>
          <a:lstStyle/>
          <a:p>
            <a:pPr algn="r"/>
            <a:r>
              <a:rPr lang="fa-IR" b="1" dirty="0" smtClean="0">
                <a:cs typeface="B Nazanin" pitchFamily="2" charset="-78"/>
              </a:rPr>
              <a:t>مشکلات مادر</a:t>
            </a:r>
            <a:endParaRPr lang="en-US" b="1" dirty="0">
              <a:cs typeface="B Nazanin" pitchFamily="2" charset="-78"/>
            </a:endParaRPr>
          </a:p>
        </p:txBody>
      </p:sp>
      <p:sp>
        <p:nvSpPr>
          <p:cNvPr id="3" name="Content Placeholder 2"/>
          <p:cNvSpPr>
            <a:spLocks noGrp="1"/>
          </p:cNvSpPr>
          <p:nvPr>
            <p:ph idx="1"/>
          </p:nvPr>
        </p:nvSpPr>
        <p:spPr>
          <a:xfrm>
            <a:off x="1066800" y="1600200"/>
            <a:ext cx="6777317" cy="3851429"/>
          </a:xfrm>
        </p:spPr>
        <p:txBody>
          <a:bodyPr>
            <a:noAutofit/>
          </a:bodyPr>
          <a:lstStyle/>
          <a:p>
            <a:r>
              <a:rPr lang="fa-IR" dirty="0" smtClean="0">
                <a:cs typeface="B Nazanin" pitchFamily="2" charset="-78"/>
              </a:rPr>
              <a:t>ترسیده و مضطرب است.</a:t>
            </a:r>
            <a:endParaRPr lang="en-US" dirty="0" smtClean="0">
              <a:cs typeface="B Nazanin" pitchFamily="2" charset="-78"/>
            </a:endParaRPr>
          </a:p>
          <a:p>
            <a:r>
              <a:rPr lang="fa-IR" dirty="0" smtClean="0">
                <a:cs typeface="B Nazanin" pitchFamily="2" charset="-78"/>
              </a:rPr>
              <a:t>سرم به دست او وصل است و سوند ادراري دارد.</a:t>
            </a:r>
            <a:endParaRPr lang="en-US" dirty="0" smtClean="0">
              <a:cs typeface="B Nazanin" pitchFamily="2" charset="-78"/>
            </a:endParaRPr>
          </a:p>
          <a:p>
            <a:r>
              <a:rPr lang="fa-IR" dirty="0" smtClean="0">
                <a:cs typeface="B Nazanin" pitchFamily="2" charset="-78"/>
              </a:rPr>
              <a:t>تحرک او محدود است.</a:t>
            </a:r>
            <a:endParaRPr lang="en-US" dirty="0" smtClean="0">
              <a:cs typeface="B Nazanin" pitchFamily="2" charset="-78"/>
            </a:endParaRPr>
          </a:p>
          <a:p>
            <a:r>
              <a:rPr lang="fa-IR" dirty="0" smtClean="0">
                <a:cs typeface="B Nazanin" pitchFamily="2" charset="-78"/>
              </a:rPr>
              <a:t>قبل و بعد از زایمان محدودیت مصرف مایعات و غذا داشته است. </a:t>
            </a:r>
            <a:endParaRPr lang="en-US" dirty="0" smtClean="0">
              <a:cs typeface="B Nazanin" pitchFamily="2" charset="-78"/>
            </a:endParaRPr>
          </a:p>
          <a:p>
            <a:r>
              <a:rPr lang="fa-IR" dirty="0" smtClean="0">
                <a:cs typeface="B Nazanin" pitchFamily="2" charset="-78"/>
              </a:rPr>
              <a:t>داروي هاي بی حسی و بی هوشی دریافت کرده است.</a:t>
            </a:r>
            <a:endParaRPr lang="en-US" dirty="0" smtClean="0">
              <a:cs typeface="B Nazanin" pitchFamily="2" charset="-78"/>
            </a:endParaRPr>
          </a:p>
          <a:p>
            <a:r>
              <a:rPr lang="fa-IR" dirty="0" smtClean="0">
                <a:cs typeface="B Nazanin" pitchFamily="2" charset="-78"/>
              </a:rPr>
              <a:t>سطح اکسی توسین و پرولاکتین (هورمون های شیردهی) تغيير يافته است.</a:t>
            </a:r>
            <a:endParaRPr lang="en-US" dirty="0" smtClean="0">
              <a:cs typeface="B Nazanin" pitchFamily="2" charset="-78"/>
            </a:endParaRPr>
          </a:p>
          <a:p>
            <a:r>
              <a:rPr lang="fa-IR" dirty="0" smtClean="0">
                <a:cs typeface="B Nazanin" pitchFamily="2" charset="-78"/>
              </a:rPr>
              <a:t>بیشتر در معرض خطر عفونت و خون ریزی است.</a:t>
            </a:r>
            <a:endParaRPr lang="en-US" dirty="0" smtClean="0">
              <a:cs typeface="B Nazanin" pitchFamily="2" charset="-78"/>
            </a:endParaRPr>
          </a:p>
          <a:p>
            <a:r>
              <a:rPr lang="fa-IR" dirty="0" smtClean="0">
                <a:cs typeface="B Nazanin" pitchFamily="2" charset="-78"/>
              </a:rPr>
              <a:t>از نوزادش جدا شده است.</a:t>
            </a:r>
            <a:endParaRPr lang="en-US" dirty="0" smtClean="0">
              <a:cs typeface="B Nazanin" pitchFamily="2" charset="-78"/>
            </a:endParaRPr>
          </a:p>
          <a:p>
            <a:r>
              <a:rPr lang="fa-IR" dirty="0" smtClean="0">
                <a:cs typeface="B Nazanin" pitchFamily="2" charset="-78"/>
              </a:rPr>
              <a:t>احساس شکست مي كند كه بدنش نتوانسته به طور طبیعی عمل کرده و زایمان طبیعی انجام دهد.</a:t>
            </a:r>
            <a:endParaRPr lang="en-US" dirty="0">
              <a:cs typeface="B Nazanin" pitchFamily="2" charset="-78"/>
            </a:endParaRPr>
          </a:p>
        </p:txBody>
      </p:sp>
    </p:spTree>
  </p:cSld>
  <p:clrMapOvr>
    <a:masterClrMapping/>
  </p:clrMapOvr>
  <p:transition spd="med">
    <p:wipe dir="d"/>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33400"/>
            <a:ext cx="7024744" cy="1143000"/>
          </a:xfrm>
        </p:spPr>
        <p:txBody>
          <a:bodyPr/>
          <a:lstStyle/>
          <a:p>
            <a:pPr algn="r"/>
            <a:r>
              <a:rPr lang="fa-IR" b="1" dirty="0" smtClean="0">
                <a:cs typeface="B Nazanin" pitchFamily="2" charset="-78"/>
              </a:rPr>
              <a:t>مشکلات نوزاد</a:t>
            </a:r>
            <a:endParaRPr lang="en-US" b="1" dirty="0">
              <a:cs typeface="B Nazanin" pitchFamily="2" charset="-78"/>
            </a:endParaRPr>
          </a:p>
        </p:txBody>
      </p:sp>
      <p:sp>
        <p:nvSpPr>
          <p:cNvPr id="3" name="Content Placeholder 2"/>
          <p:cNvSpPr>
            <a:spLocks noGrp="1"/>
          </p:cNvSpPr>
          <p:nvPr>
            <p:ph idx="1"/>
          </p:nvPr>
        </p:nvSpPr>
        <p:spPr>
          <a:xfrm>
            <a:off x="1043492" y="1828800"/>
            <a:ext cx="6777317" cy="4343400"/>
          </a:xfrm>
        </p:spPr>
        <p:txBody>
          <a:bodyPr>
            <a:noAutofit/>
          </a:bodyPr>
          <a:lstStyle/>
          <a:p>
            <a:pPr>
              <a:spcBef>
                <a:spcPts val="1200"/>
              </a:spcBef>
            </a:pPr>
            <a:r>
              <a:rPr lang="fa-IR" dirty="0" smtClean="0">
                <a:cs typeface="B Nazanin" pitchFamily="2" charset="-78"/>
              </a:rPr>
              <a:t>پرخطر (از نظر عدم تغذیه با شیرمادر یا تغذیه با شیر مادر به مدت کوتاه)</a:t>
            </a:r>
            <a:endParaRPr lang="en-US" dirty="0" smtClean="0">
              <a:cs typeface="B Nazanin" pitchFamily="2" charset="-78"/>
            </a:endParaRPr>
          </a:p>
          <a:p>
            <a:pPr>
              <a:spcBef>
                <a:spcPts val="1200"/>
              </a:spcBef>
            </a:pPr>
            <a:r>
              <a:rPr lang="fa-IR" dirty="0" smtClean="0">
                <a:cs typeface="B Nazanin" pitchFamily="2" charset="-78"/>
              </a:rPr>
              <a:t>افزایش مشکلات تنفسی</a:t>
            </a:r>
            <a:endParaRPr lang="en-US" dirty="0" smtClean="0">
              <a:cs typeface="B Nazanin" pitchFamily="2" charset="-78"/>
            </a:endParaRPr>
          </a:p>
          <a:p>
            <a:pPr>
              <a:spcBef>
                <a:spcPts val="1200"/>
              </a:spcBef>
            </a:pPr>
            <a:r>
              <a:rPr lang="fa-IR" dirty="0" smtClean="0">
                <a:cs typeface="B Nazanin" pitchFamily="2" charset="-78"/>
              </a:rPr>
              <a:t>نیاز به ساکشن ترشحات و آسیب دهان وگلو</a:t>
            </a:r>
            <a:endParaRPr lang="en-US" dirty="0" smtClean="0">
              <a:cs typeface="B Nazanin" pitchFamily="2" charset="-78"/>
            </a:endParaRPr>
          </a:p>
          <a:p>
            <a:pPr>
              <a:spcBef>
                <a:spcPts val="1200"/>
              </a:spcBef>
            </a:pPr>
            <a:r>
              <a:rPr lang="fa-IR" dirty="0" smtClean="0">
                <a:cs typeface="B Nazanin" pitchFamily="2" charset="-78"/>
              </a:rPr>
              <a:t>خواب آلودگی ناشی از درمان های دارویی مادر </a:t>
            </a:r>
            <a:endParaRPr lang="en-US" dirty="0" smtClean="0">
              <a:cs typeface="B Nazanin" pitchFamily="2" charset="-78"/>
            </a:endParaRPr>
          </a:p>
          <a:p>
            <a:pPr>
              <a:spcBef>
                <a:spcPts val="1200"/>
              </a:spcBef>
            </a:pPr>
            <a:r>
              <a:rPr lang="fa-IR" dirty="0" smtClean="0">
                <a:cs typeface="B Nazanin" pitchFamily="2" charset="-78"/>
              </a:rPr>
              <a:t>کاهش احتمال تماس پوستی زودرس مادر و نوزاد</a:t>
            </a:r>
          </a:p>
          <a:p>
            <a:pPr>
              <a:spcBef>
                <a:spcPts val="1200"/>
              </a:spcBef>
            </a:pPr>
            <a:r>
              <a:rPr lang="fa-IR" dirty="0" smtClean="0">
                <a:cs typeface="B Nazanin" pitchFamily="2" charset="-78"/>
              </a:rPr>
              <a:t>افزایش احتمال دریافت شیرکمکی</a:t>
            </a:r>
            <a:endParaRPr lang="en-US" dirty="0" smtClean="0">
              <a:cs typeface="B Nazanin" pitchFamily="2" charset="-78"/>
            </a:endParaRPr>
          </a:p>
          <a:p>
            <a:pPr>
              <a:spcBef>
                <a:spcPts val="1200"/>
              </a:spcBef>
            </a:pPr>
            <a:r>
              <a:rPr lang="fa-IR" dirty="0" smtClean="0">
                <a:cs typeface="B Nazanin" pitchFamily="2" charset="-78"/>
              </a:rPr>
              <a:t>احتمال انتقال به اتاق مخصوص مراقبت نوزادان و در نتیجه خطر ابتلا به بیماری های عفونی و محرومیت از تغذیه با شیر مادر</a:t>
            </a:r>
            <a:endParaRPr lang="en-US" dirty="0" smtClean="0">
              <a:cs typeface="B Nazanin" pitchFamily="2" charset="-78"/>
            </a:endParaRPr>
          </a:p>
          <a:p>
            <a:pPr>
              <a:spcBef>
                <a:spcPts val="1200"/>
              </a:spcBef>
            </a:pPr>
            <a:endParaRPr lang="en-US" dirty="0">
              <a:cs typeface="B Nazanin" pitchFamily="2" charset="-78"/>
            </a:endParaRPr>
          </a:p>
        </p:txBody>
      </p:sp>
    </p:spTree>
  </p:cSld>
  <p:clrMapOvr>
    <a:masterClrMapping/>
  </p:clrMapOvr>
  <p:transition spd="med">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3000" b="1" dirty="0" smtClean="0">
                <a:cs typeface="B Titr" pitchFamily="2" charset="-78"/>
              </a:rPr>
              <a:t>اقدام چهارم</a:t>
            </a:r>
            <a:endParaRPr lang="en-US" sz="3000" dirty="0">
              <a:cs typeface="B Titr" pitchFamily="2" charset="-78"/>
            </a:endParaRPr>
          </a:p>
        </p:txBody>
      </p:sp>
      <p:sp>
        <p:nvSpPr>
          <p:cNvPr id="5" name="Content Placeholder 4"/>
          <p:cNvSpPr>
            <a:spLocks noGrp="1"/>
          </p:cNvSpPr>
          <p:nvPr>
            <p:ph idx="1"/>
          </p:nvPr>
        </p:nvSpPr>
        <p:spPr>
          <a:xfrm>
            <a:off x="457200" y="1600200"/>
            <a:ext cx="8077200" cy="4530725"/>
          </a:xfrm>
        </p:spPr>
        <p:txBody>
          <a:bodyPr/>
          <a:lstStyle/>
          <a:p>
            <a:pPr algn="r" rtl="1">
              <a:lnSpc>
                <a:spcPts val="4000"/>
              </a:lnSpc>
              <a:buBlip>
                <a:blip r:embed="rId3"/>
              </a:buBlip>
            </a:pPr>
            <a:r>
              <a:rPr lang="fa-IR" dirty="0" smtClean="0">
                <a:cs typeface="B Nazanin" pitchFamily="2" charset="-78"/>
              </a:rPr>
              <a:t>شروع تغذیه با شیر مادر در ساعت اول تولد، اولین و حیاتی ترین گام برای کاهش مرگ و میر شیرخواران و کودکان است. </a:t>
            </a:r>
          </a:p>
          <a:p>
            <a:pPr algn="r" rtl="1">
              <a:lnSpc>
                <a:spcPts val="4000"/>
              </a:lnSpc>
              <a:buBlip>
                <a:blip r:embed="rId3"/>
              </a:buBlip>
            </a:pPr>
            <a:r>
              <a:rPr lang="fa-IR" dirty="0" smtClean="0">
                <a:cs typeface="B Nazanin" pitchFamily="2" charset="-78"/>
              </a:rPr>
              <a:t>136ميليون تولد نوزاد در سال       تقريباً 4 ميليون مرگ در ماه اول (حدود 98% در كشورهاي كمتر توسعه يافته و يا فقير متولد شده اند). </a:t>
            </a:r>
          </a:p>
        </p:txBody>
      </p:sp>
      <p:pic>
        <p:nvPicPr>
          <p:cNvPr id="4" name="Picture 2" descr="C:\slides\Update slides\positioning\position\post feeding.jpg"/>
          <p:cNvPicPr>
            <a:picLocks noChangeAspect="1" noChangeArrowheads="1"/>
          </p:cNvPicPr>
          <p:nvPr/>
        </p:nvPicPr>
        <p:blipFill>
          <a:blip r:embed="rId4" cstate="print"/>
          <a:srcRect/>
          <a:stretch>
            <a:fillRect/>
          </a:stretch>
        </p:blipFill>
        <p:spPr bwMode="auto">
          <a:xfrm>
            <a:off x="2438400" y="4088954"/>
            <a:ext cx="4146289" cy="2769046"/>
          </a:xfrm>
          <a:prstGeom prst="ellipse">
            <a:avLst/>
          </a:prstGeom>
          <a:ln>
            <a:noFill/>
          </a:ln>
          <a:effectLst>
            <a:softEdge rad="112500"/>
          </a:effectLst>
        </p:spPr>
      </p:pic>
      <p:cxnSp>
        <p:nvCxnSpPr>
          <p:cNvPr id="7" name="Straight Arrow Connector 6"/>
          <p:cNvCxnSpPr/>
          <p:nvPr/>
        </p:nvCxnSpPr>
        <p:spPr bwMode="auto">
          <a:xfrm rot="10800000">
            <a:off x="4343400" y="3048000"/>
            <a:ext cx="381000" cy="1588"/>
          </a:xfrm>
          <a:prstGeom prst="straightConnector1">
            <a:avLst/>
          </a:prstGeom>
          <a:ln>
            <a:headEnd type="none" w="sm" len="sm"/>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ransition spd="med">
    <p:wip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7230034" cy="1143000"/>
          </a:xfrm>
        </p:spPr>
        <p:txBody>
          <a:bodyPr>
            <a:normAutofit/>
          </a:bodyPr>
          <a:lstStyle/>
          <a:p>
            <a:pPr algn="r"/>
            <a:r>
              <a:rPr lang="fa-IR" sz="3200" b="1" dirty="0" smtClean="0">
                <a:cs typeface="B Nazanin" pitchFamily="2" charset="-78"/>
              </a:rPr>
              <a:t>کارمند بهداشتی درمانی حامی برای اولین شیردهی</a:t>
            </a:r>
            <a:endParaRPr lang="en-US" sz="3200" b="1" dirty="0">
              <a:cs typeface="B Nazanin" pitchFamily="2" charset="-78"/>
            </a:endParaRPr>
          </a:p>
        </p:txBody>
      </p:sp>
      <p:sp>
        <p:nvSpPr>
          <p:cNvPr id="3" name="Content Placeholder 2"/>
          <p:cNvSpPr>
            <a:spLocks noGrp="1"/>
          </p:cNvSpPr>
          <p:nvPr>
            <p:ph idx="1"/>
          </p:nvPr>
        </p:nvSpPr>
        <p:spPr>
          <a:xfrm>
            <a:off x="914400" y="2133600"/>
            <a:ext cx="6906409" cy="4114800"/>
          </a:xfrm>
        </p:spPr>
        <p:txBody>
          <a:bodyPr>
            <a:noAutofit/>
          </a:bodyPr>
          <a:lstStyle/>
          <a:p>
            <a:pPr lvl="0">
              <a:lnSpc>
                <a:spcPts val="3200"/>
              </a:lnSpc>
              <a:spcBef>
                <a:spcPts val="1200"/>
              </a:spcBef>
            </a:pPr>
            <a:r>
              <a:rPr lang="fa-IR" dirty="0" smtClean="0">
                <a:cs typeface="B Nazanin" pitchFamily="2" charset="-78"/>
              </a:rPr>
              <a:t>مادر را برای برقراري تماس پوست با پوست پس از تولد در كوتاه ترين زمان ممكن تشويق كنند.</a:t>
            </a:r>
            <a:endParaRPr lang="en-US" dirty="0" smtClean="0">
              <a:cs typeface="B Nazanin" pitchFamily="2" charset="-78"/>
            </a:endParaRPr>
          </a:p>
          <a:p>
            <a:pPr>
              <a:lnSpc>
                <a:spcPts val="3200"/>
              </a:lnSpc>
              <a:spcBef>
                <a:spcPts val="1200"/>
              </a:spcBef>
            </a:pPr>
            <a:r>
              <a:rPr lang="fa-IR" dirty="0" smtClean="0">
                <a:cs typeface="B Nazanin" pitchFamily="2" charset="-78"/>
              </a:rPr>
              <a:t>به طور معمول مادرانی که بی هوشی اسپاینال یا اپی دورال دارند هوشیار بوده و همانند مادرانی که زایمان طبیعی داشته اند قادر به پاسخگویی فوری به نوزادشان هستند.</a:t>
            </a:r>
            <a:endParaRPr lang="en-US" dirty="0" smtClean="0">
              <a:cs typeface="B Nazanin" pitchFamily="2" charset="-78"/>
            </a:endParaRPr>
          </a:p>
          <a:p>
            <a:pPr>
              <a:lnSpc>
                <a:spcPts val="3200"/>
              </a:lnSpc>
              <a:spcBef>
                <a:spcPts val="1200"/>
              </a:spcBef>
            </a:pPr>
            <a:r>
              <a:rPr lang="fa-IR" dirty="0" smtClean="0">
                <a:cs typeface="B Nazanin" pitchFamily="2" charset="-78"/>
              </a:rPr>
              <a:t>به دنبال بی هوشی عمومی، درصورت پاسخگویی مادر ممکن است تماس او با نوزاد در اتاق ریکاوری اتفاق افتد. هرچند كه ممکن است مادر هنوز خواب آلود بوده و یا تحت تأثیر بی هوشی باشد.</a:t>
            </a:r>
            <a:endParaRPr lang="en-US" dirty="0" smtClean="0">
              <a:cs typeface="B Nazanin" pitchFamily="2" charset="-78"/>
            </a:endParaRPr>
          </a:p>
        </p:txBody>
      </p:sp>
    </p:spTree>
  </p:cSld>
  <p:clrMapOvr>
    <a:masterClrMapping/>
  </p:clrMapOvr>
  <p:transition spd="med">
    <p:wipe dir="d"/>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7153834" cy="1143000"/>
          </a:xfrm>
        </p:spPr>
        <p:txBody>
          <a:bodyPr>
            <a:normAutofit/>
          </a:bodyPr>
          <a:lstStyle/>
          <a:p>
            <a:pPr algn="r"/>
            <a:r>
              <a:rPr lang="fa-IR" sz="3200" b="1" dirty="0" smtClean="0">
                <a:cs typeface="B Nazanin" pitchFamily="2" charset="-78"/>
              </a:rPr>
              <a:t>کارمند بهداشتی درمانی حامی برای اولین شیردهی</a:t>
            </a:r>
            <a:endParaRPr lang="en-US" sz="3200" b="1" dirty="0">
              <a:cs typeface="B Nazanin" pitchFamily="2" charset="-78"/>
            </a:endParaRPr>
          </a:p>
        </p:txBody>
      </p:sp>
      <p:sp>
        <p:nvSpPr>
          <p:cNvPr id="3" name="Content Placeholder 2"/>
          <p:cNvSpPr>
            <a:spLocks noGrp="1"/>
          </p:cNvSpPr>
          <p:nvPr>
            <p:ph idx="1"/>
          </p:nvPr>
        </p:nvSpPr>
        <p:spPr>
          <a:xfrm>
            <a:off x="1066800" y="2209800"/>
            <a:ext cx="6777317" cy="3962400"/>
          </a:xfrm>
        </p:spPr>
        <p:txBody>
          <a:bodyPr>
            <a:noAutofit/>
          </a:bodyPr>
          <a:lstStyle/>
          <a:p>
            <a:pPr>
              <a:spcBef>
                <a:spcPts val="1200"/>
              </a:spcBef>
            </a:pPr>
            <a:r>
              <a:rPr lang="fa-IR" dirty="0" smtClean="0">
                <a:cs typeface="B Nazanin" pitchFamily="2" charset="-78"/>
              </a:rPr>
              <a:t>پدر يا ساير اعضای خانواده مي توانند تماس پوست با پوست با نوزاد برقرار كنند و او را گرم و در حالت آرامش نگه دارند تا زماني كه مادر به هوش آمده، توانايي پاسخ گويي به نوزاد را بدست آورده و از اتاق عمل برگردد.</a:t>
            </a:r>
            <a:endParaRPr lang="en-US" dirty="0" smtClean="0">
              <a:cs typeface="B Nazanin" pitchFamily="2" charset="-78"/>
            </a:endParaRPr>
          </a:p>
          <a:p>
            <a:pPr>
              <a:spcBef>
                <a:spcPts val="1200"/>
              </a:spcBef>
            </a:pPr>
            <a:r>
              <a:rPr lang="fa-IR" dirty="0" smtClean="0">
                <a:cs typeface="B Nazanin" pitchFamily="2" charset="-78"/>
              </a:rPr>
              <a:t>اگر اين تماس به تأخير افتد، نوزاد بايد به طريقي پوشانده شود كه امكان تماس پوست با پوست بدون پوشش را با مادر هنگامي كه او پاسخگو است، داشته باشد.</a:t>
            </a:r>
            <a:endParaRPr lang="en-US" dirty="0" smtClean="0">
              <a:cs typeface="B Nazanin" pitchFamily="2" charset="-78"/>
            </a:endParaRPr>
          </a:p>
          <a:p>
            <a:pPr>
              <a:spcBef>
                <a:spcPts val="1200"/>
              </a:spcBef>
            </a:pPr>
            <a:r>
              <a:rPr lang="fa-IR" dirty="0" smtClean="0">
                <a:cs typeface="B Nazanin" pitchFamily="2" charset="-78"/>
              </a:rPr>
              <a:t>براي نوزاداني كه نارس يا با يك ناتواني متولد مي شوند نيز برقراري تماس پوست با پوست با مادر مفيد است.</a:t>
            </a:r>
          </a:p>
        </p:txBody>
      </p:sp>
    </p:spTree>
  </p:cSld>
  <p:clrMapOvr>
    <a:masterClrMapping/>
  </p:clrMapOvr>
  <p:transition spd="med">
    <p:wipe dir="d"/>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838200" y="1066800"/>
          <a:ext cx="75438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noChangeArrowheads="1"/>
          </p:cNvPicPr>
          <p:nvPr/>
        </p:nvPicPr>
        <p:blipFill>
          <a:blip r:embed="rId7" cstate="print"/>
          <a:srcRect b="19380"/>
          <a:stretch>
            <a:fillRect/>
          </a:stretch>
        </p:blipFill>
        <p:spPr bwMode="auto">
          <a:xfrm>
            <a:off x="5791200" y="4419600"/>
            <a:ext cx="2448719" cy="1600200"/>
          </a:xfrm>
          <a:prstGeom prst="rect">
            <a:avLst/>
          </a:prstGeom>
          <a:noFill/>
          <a:ln w="9525">
            <a:noFill/>
            <a:miter lim="800000"/>
            <a:headEnd/>
            <a:tailEnd/>
          </a:ln>
          <a:effectLst>
            <a:prstShdw prst="shdw13" dist="53882" dir="13500000">
              <a:schemeClr val="bg2">
                <a:alpha val="50000"/>
              </a:schemeClr>
            </a:prstShdw>
          </a:effectLst>
        </p:spPr>
      </p:pic>
    </p:spTree>
  </p:cSld>
  <p:clrMapOvr>
    <a:masterClrMapping/>
  </p:clrMapOvr>
  <p:transition spd="med">
    <p:split/>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1143000"/>
          </a:xfrm>
        </p:spPr>
        <p:txBody>
          <a:bodyPr/>
          <a:lstStyle/>
          <a:p>
            <a:pPr algn="r"/>
            <a:r>
              <a:rPr lang="fa-IR" b="1" dirty="0" smtClean="0">
                <a:cs typeface="B Nazanin" pitchFamily="2" charset="-78"/>
              </a:rPr>
              <a:t>شروع شیردهی</a:t>
            </a:r>
            <a:endParaRPr lang="en-US" b="1" dirty="0">
              <a:cs typeface="B Nazanin" pitchFamily="2" charset="-78"/>
            </a:endParaRPr>
          </a:p>
        </p:txBody>
      </p:sp>
      <p:sp>
        <p:nvSpPr>
          <p:cNvPr id="3" name="Content Placeholder 2"/>
          <p:cNvSpPr>
            <a:spLocks noGrp="1"/>
          </p:cNvSpPr>
          <p:nvPr>
            <p:ph idx="1"/>
          </p:nvPr>
        </p:nvSpPr>
        <p:spPr>
          <a:xfrm>
            <a:off x="1043492" y="2057400"/>
            <a:ext cx="6777317" cy="3775229"/>
          </a:xfrm>
        </p:spPr>
        <p:txBody>
          <a:bodyPr>
            <a:normAutofit/>
          </a:bodyPr>
          <a:lstStyle/>
          <a:p>
            <a:pPr lvl="0">
              <a:lnSpc>
                <a:spcPts val="3300"/>
              </a:lnSpc>
            </a:pPr>
            <a:r>
              <a:rPr lang="fa-IR" dirty="0" smtClean="0">
                <a:cs typeface="B Nazanin" pitchFamily="2" charset="-78"/>
              </a:rPr>
              <a:t>هنگامی که مادر و نوزاد علائم آمادگي را نشان مي دهند، كمك نمائيد تا تغذیه با شیر مادر شروع شود. </a:t>
            </a:r>
          </a:p>
          <a:p>
            <a:pPr lvl="0">
              <a:lnSpc>
                <a:spcPts val="3300"/>
              </a:lnSpc>
            </a:pPr>
            <a:r>
              <a:rPr lang="fa-IR" dirty="0" smtClean="0">
                <a:cs typeface="B Nazanin" pitchFamily="2" charset="-78"/>
              </a:rPr>
              <a:t>براي شيردهي لازم نيست كه مادر بنشيند، نوزاد را در بغل بگيرد و يا ساير معيارهای حرکتی را رعايت كند. </a:t>
            </a:r>
          </a:p>
          <a:p>
            <a:pPr lvl="0">
              <a:lnSpc>
                <a:spcPts val="3300"/>
              </a:lnSpc>
            </a:pPr>
            <a:r>
              <a:rPr lang="fa-IR" dirty="0" smtClean="0">
                <a:cs typeface="B Nazanin" pitchFamily="2" charset="-78"/>
              </a:rPr>
              <a:t>نوزاد، خود پستان را پيدا کرده و مي مكد. </a:t>
            </a:r>
          </a:p>
          <a:p>
            <a:pPr lvl="0">
              <a:lnSpc>
                <a:spcPts val="3300"/>
              </a:lnSpc>
            </a:pPr>
            <a:r>
              <a:rPr lang="fa-IR" dirty="0" smtClean="0">
                <a:cs typeface="B Nazanin" pitchFamily="2" charset="-78"/>
              </a:rPr>
              <a:t>وجود يك همراه و فرد حامی سبب مي شود كه چنان چه هنوز مادر خواب آلود بوده و کاملاً هوشيارنيست، نوزاد بتواند پستان مادر را گرفته و بمكد. </a:t>
            </a:r>
            <a:endParaRPr lang="en-US" dirty="0" smtClean="0">
              <a:cs typeface="B Nazanin" pitchFamily="2" charset="-78"/>
            </a:endParaRPr>
          </a:p>
          <a:p>
            <a:pPr>
              <a:lnSpc>
                <a:spcPts val="3300"/>
              </a:lnSpc>
            </a:pPr>
            <a:endParaRPr lang="en-US" dirty="0">
              <a:cs typeface="B Nazanin" pitchFamily="2" charset="-78"/>
            </a:endParaRPr>
          </a:p>
        </p:txBody>
      </p:sp>
      <p:pic>
        <p:nvPicPr>
          <p:cNvPr id="4" name="Picture 3"/>
          <p:cNvPicPr>
            <a:picLocks noChangeAspect="1" noChangeArrowheads="1"/>
          </p:cNvPicPr>
          <p:nvPr/>
        </p:nvPicPr>
        <p:blipFill>
          <a:blip r:embed="rId2" cstate="print"/>
          <a:srcRect/>
          <a:stretch>
            <a:fillRect/>
          </a:stretch>
        </p:blipFill>
        <p:spPr bwMode="auto">
          <a:xfrm>
            <a:off x="838200" y="457200"/>
            <a:ext cx="2286000" cy="1371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pull dir="d"/>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467600" cy="1143000"/>
          </a:xfrm>
        </p:spPr>
        <p:txBody>
          <a:bodyPr>
            <a:normAutofit fontScale="90000"/>
          </a:bodyPr>
          <a:lstStyle/>
          <a:p>
            <a:pPr algn="r"/>
            <a:r>
              <a:rPr lang="fa-IR" b="1" dirty="0" smtClean="0">
                <a:cs typeface="B Nazanin" pitchFamily="2" charset="-78"/>
              </a:rPr>
              <a:t>کمک به مادر برای قرارگیری در وضعیت راحت</a:t>
            </a:r>
            <a:endParaRPr lang="en-US" b="1" dirty="0">
              <a:cs typeface="B Nazanin" pitchFamily="2" charset="-78"/>
            </a:endParaRPr>
          </a:p>
        </p:txBody>
      </p:sp>
      <p:sp>
        <p:nvSpPr>
          <p:cNvPr id="3" name="Content Placeholder 2"/>
          <p:cNvSpPr>
            <a:spLocks noGrp="1"/>
          </p:cNvSpPr>
          <p:nvPr>
            <p:ph idx="1"/>
          </p:nvPr>
        </p:nvSpPr>
        <p:spPr>
          <a:xfrm>
            <a:off x="1219200" y="1905000"/>
            <a:ext cx="6601609" cy="3927629"/>
          </a:xfrm>
        </p:spPr>
        <p:txBody>
          <a:bodyPr>
            <a:noAutofit/>
          </a:bodyPr>
          <a:lstStyle/>
          <a:p>
            <a:pPr lvl="0">
              <a:lnSpc>
                <a:spcPts val="3200"/>
              </a:lnSpc>
              <a:spcBef>
                <a:spcPts val="1200"/>
              </a:spcBef>
            </a:pPr>
            <a:r>
              <a:rPr lang="fa-IR" dirty="0" smtClean="0">
                <a:cs typeface="B Nazanin" pitchFamily="2" charset="-78"/>
              </a:rPr>
              <a:t>ممكن است محل قرارگرفتن سرم مادر نياز به تغيير داشته باشد تا نوزاد بتواند در وضعيت صحيح براي شيرخوردن قرار گيرد.</a:t>
            </a:r>
            <a:endParaRPr lang="en-US" dirty="0" smtClean="0">
              <a:cs typeface="B Nazanin" pitchFamily="2" charset="-78"/>
            </a:endParaRPr>
          </a:p>
          <a:p>
            <a:pPr>
              <a:lnSpc>
                <a:spcPts val="3200"/>
              </a:lnSpc>
              <a:spcBef>
                <a:spcPts val="1200"/>
              </a:spcBef>
            </a:pPr>
            <a:r>
              <a:rPr lang="fa-IR" dirty="0" smtClean="0">
                <a:cs typeface="B Nazanin" pitchFamily="2" charset="-78"/>
              </a:rPr>
              <a:t>دراز كشيدن به پهلو: خوابيدن به يك سمت به پرهيز از درد در ساعات اول كمك مي كند. </a:t>
            </a:r>
            <a:endParaRPr lang="en-US" dirty="0" smtClean="0">
              <a:cs typeface="B Nazanin" pitchFamily="2" charset="-78"/>
            </a:endParaRPr>
          </a:p>
        </p:txBody>
      </p:sp>
      <p:pic>
        <p:nvPicPr>
          <p:cNvPr id="4" name="Picture 5" descr="position lying down"/>
          <p:cNvPicPr>
            <a:picLocks noChangeAspect="1" noChangeArrowheads="1"/>
          </p:cNvPicPr>
          <p:nvPr/>
        </p:nvPicPr>
        <p:blipFill>
          <a:blip r:embed="rId3" cstate="print"/>
          <a:srcRect/>
          <a:stretch>
            <a:fillRect/>
          </a:stretch>
        </p:blipFill>
        <p:spPr bwMode="auto">
          <a:xfrm>
            <a:off x="3810000" y="4114800"/>
            <a:ext cx="4006822" cy="186953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5" name="Picture 3" descr="RC infant1"/>
          <p:cNvPicPr>
            <a:picLocks noChangeAspect="1" noChangeArrowheads="1"/>
          </p:cNvPicPr>
          <p:nvPr/>
        </p:nvPicPr>
        <p:blipFill>
          <a:blip r:embed="rId4" cstate="print"/>
          <a:srcRect t="19298"/>
          <a:stretch>
            <a:fillRect/>
          </a:stretch>
        </p:blipFill>
        <p:spPr bwMode="auto">
          <a:xfrm>
            <a:off x="838200" y="3469125"/>
            <a:ext cx="2209800" cy="271736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med">
    <p:pull dir="d"/>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467600" cy="1143000"/>
          </a:xfrm>
        </p:spPr>
        <p:txBody>
          <a:bodyPr>
            <a:normAutofit fontScale="90000"/>
          </a:bodyPr>
          <a:lstStyle/>
          <a:p>
            <a:pPr algn="r"/>
            <a:r>
              <a:rPr lang="fa-IR" b="1" dirty="0" smtClean="0">
                <a:cs typeface="B Nazanin" pitchFamily="2" charset="-78"/>
              </a:rPr>
              <a:t>کمک به مادر برای قرارگیری در وضعیت راحت</a:t>
            </a:r>
            <a:endParaRPr lang="en-US" b="1" dirty="0">
              <a:cs typeface="B Nazanin" pitchFamily="2" charset="-78"/>
            </a:endParaRPr>
          </a:p>
        </p:txBody>
      </p:sp>
      <p:sp>
        <p:nvSpPr>
          <p:cNvPr id="3" name="Content Placeholder 2"/>
          <p:cNvSpPr>
            <a:spLocks noGrp="1"/>
          </p:cNvSpPr>
          <p:nvPr>
            <p:ph idx="1"/>
          </p:nvPr>
        </p:nvSpPr>
        <p:spPr>
          <a:xfrm>
            <a:off x="1219200" y="1676400"/>
            <a:ext cx="6601609" cy="3927629"/>
          </a:xfrm>
        </p:spPr>
        <p:txBody>
          <a:bodyPr>
            <a:noAutofit/>
          </a:bodyPr>
          <a:lstStyle/>
          <a:p>
            <a:pPr>
              <a:lnSpc>
                <a:spcPts val="3200"/>
              </a:lnSpc>
              <a:spcBef>
                <a:spcPts val="1200"/>
              </a:spcBef>
            </a:pPr>
            <a:r>
              <a:rPr lang="fa-IR" dirty="0" smtClean="0">
                <a:cs typeface="B Nazanin" pitchFamily="2" charset="-78"/>
              </a:rPr>
              <a:t>شیردهی در حالت نشسته: درحالی که بالشی روی محل بخیه ها قرارداده شده یا شیرخوار در پهلوی مادر قرارگرفته به پستان گذاشته می شود.</a:t>
            </a:r>
            <a:endParaRPr lang="en-US" dirty="0" smtClean="0">
              <a:cs typeface="B Nazanin" pitchFamily="2" charset="-78"/>
            </a:endParaRPr>
          </a:p>
        </p:txBody>
      </p:sp>
      <p:pic>
        <p:nvPicPr>
          <p:cNvPr id="5" name="Picture 2" descr="position underarm"/>
          <p:cNvPicPr>
            <a:picLocks noChangeAspect="1" noChangeArrowheads="1"/>
          </p:cNvPicPr>
          <p:nvPr/>
        </p:nvPicPr>
        <p:blipFill>
          <a:blip r:embed="rId2" cstate="print"/>
          <a:srcRect/>
          <a:stretch>
            <a:fillRect/>
          </a:stretch>
        </p:blipFill>
        <p:spPr bwMode="auto">
          <a:xfrm>
            <a:off x="5638800" y="3235452"/>
            <a:ext cx="2573454" cy="3089148"/>
          </a:xfrm>
          <a:prstGeom prst="rect">
            <a:avLst/>
          </a:prstGeom>
          <a:ln>
            <a:noFill/>
          </a:ln>
          <a:effectLst>
            <a:outerShdw blurRad="190500" algn="tl" rotWithShape="0">
              <a:srgbClr val="000000">
                <a:alpha val="70000"/>
              </a:srgbClr>
            </a:outerShdw>
          </a:effectLst>
        </p:spPr>
      </p:pic>
      <p:pic>
        <p:nvPicPr>
          <p:cNvPr id="6" name="Picture 7" descr="C:\Users\Mahmoud\Pictures\Picturea.png"/>
          <p:cNvPicPr>
            <a:picLocks noChangeAspect="1" noChangeArrowheads="1"/>
          </p:cNvPicPr>
          <p:nvPr/>
        </p:nvPicPr>
        <p:blipFill>
          <a:blip r:embed="rId3" cstate="print"/>
          <a:srcRect l="55131" t="2604" r="951" b="1042"/>
          <a:stretch>
            <a:fillRect/>
          </a:stretch>
        </p:blipFill>
        <p:spPr bwMode="auto">
          <a:xfrm>
            <a:off x="1066800" y="3200400"/>
            <a:ext cx="3968624" cy="31242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med">
    <p:pull dir="d"/>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467600" cy="1143000"/>
          </a:xfrm>
        </p:spPr>
        <p:txBody>
          <a:bodyPr>
            <a:normAutofit fontScale="90000"/>
          </a:bodyPr>
          <a:lstStyle/>
          <a:p>
            <a:pPr algn="r"/>
            <a:r>
              <a:rPr lang="fa-IR" b="1" dirty="0" smtClean="0">
                <a:cs typeface="B Nazanin" pitchFamily="2" charset="-78"/>
              </a:rPr>
              <a:t>کمک به مادر برای قرارگیری در وضعیت راحت</a:t>
            </a:r>
            <a:endParaRPr lang="en-US" b="1" dirty="0">
              <a:cs typeface="B Nazanin" pitchFamily="2" charset="-78"/>
            </a:endParaRPr>
          </a:p>
        </p:txBody>
      </p:sp>
      <p:sp>
        <p:nvSpPr>
          <p:cNvPr id="3" name="Content Placeholder 2"/>
          <p:cNvSpPr>
            <a:spLocks noGrp="1"/>
          </p:cNvSpPr>
          <p:nvPr>
            <p:ph idx="1"/>
          </p:nvPr>
        </p:nvSpPr>
        <p:spPr>
          <a:xfrm>
            <a:off x="990600" y="1752600"/>
            <a:ext cx="6777317" cy="4343400"/>
          </a:xfrm>
        </p:spPr>
        <p:txBody>
          <a:bodyPr>
            <a:noAutofit/>
          </a:bodyPr>
          <a:lstStyle/>
          <a:p>
            <a:pPr>
              <a:lnSpc>
                <a:spcPts val="3500"/>
              </a:lnSpc>
              <a:spcBef>
                <a:spcPts val="1200"/>
              </a:spcBef>
            </a:pPr>
            <a:r>
              <a:rPr lang="fa-IR" dirty="0" smtClean="0">
                <a:cs typeface="B Nazanin" pitchFamily="2" charset="-78"/>
              </a:rPr>
              <a:t>طاقباز خوابیدن مادر در حالی که شيرخوار روی مادر دراز کشیده است.</a:t>
            </a:r>
            <a:endParaRPr lang="en-US" dirty="0" smtClean="0">
              <a:cs typeface="B Nazanin" pitchFamily="2" charset="-78"/>
            </a:endParaRPr>
          </a:p>
          <a:p>
            <a:pPr>
              <a:lnSpc>
                <a:spcPts val="3500"/>
              </a:lnSpc>
              <a:spcBef>
                <a:spcPts val="1200"/>
              </a:spcBef>
            </a:pPr>
            <a:r>
              <a:rPr lang="fa-IR" dirty="0" smtClean="0">
                <a:cs typeface="B Nazanin" pitchFamily="2" charset="-78"/>
              </a:rPr>
              <a:t>گذاشتن بالش در قسمت پشت کمر مادر وقتی كه به پهلو دراز کشیده است.</a:t>
            </a:r>
            <a:endParaRPr lang="en-US" dirty="0" smtClean="0">
              <a:cs typeface="B Nazanin" pitchFamily="2" charset="-78"/>
            </a:endParaRPr>
          </a:p>
          <a:p>
            <a:pPr lvl="0">
              <a:lnSpc>
                <a:spcPts val="3500"/>
              </a:lnSpc>
              <a:spcBef>
                <a:spcPts val="1200"/>
              </a:spcBef>
            </a:pPr>
            <a:r>
              <a:rPr lang="fa-IR" dirty="0" smtClean="0">
                <a:cs typeface="B Nazanin" pitchFamily="2" charset="-78"/>
              </a:rPr>
              <a:t>امكان هم اتاقی و حضور همراه را فراهم نموده و كمک هاي لازم را ارائه كنيد تا زمانی که مادر بتواند از کودکش به تنهايي مراقبت کند.</a:t>
            </a:r>
            <a:endParaRPr lang="en-US" dirty="0" smtClean="0">
              <a:cs typeface="B Nazanin" pitchFamily="2" charset="-78"/>
            </a:endParaRPr>
          </a:p>
          <a:p>
            <a:pPr lvl="0">
              <a:lnSpc>
                <a:spcPts val="3500"/>
              </a:lnSpc>
              <a:spcBef>
                <a:spcPts val="1200"/>
              </a:spcBef>
            </a:pPr>
            <a:r>
              <a:rPr lang="fa-IR" dirty="0" smtClean="0">
                <a:cs typeface="B Nazanin" pitchFamily="2" charset="-78"/>
              </a:rPr>
              <a:t>چنان چه كاركنان حامی بوده و دانش کافی داشته باشند، اقامت طولاني تر در بيمارستان بعد از سزارین به برقراری تغذیه پستانی کمک مي كند.</a:t>
            </a:r>
            <a:endParaRPr lang="en-US" dirty="0" smtClean="0">
              <a:cs typeface="B Nazanin" pitchFamily="2" charset="-78"/>
            </a:endParaRPr>
          </a:p>
        </p:txBody>
      </p:sp>
      <p:pic>
        <p:nvPicPr>
          <p:cNvPr id="4" name="Picture 3" descr="LFW - football2"/>
          <p:cNvPicPr>
            <a:picLocks noChangeAspect="1" noChangeArrowheads="1"/>
          </p:cNvPicPr>
          <p:nvPr/>
        </p:nvPicPr>
        <p:blipFill>
          <a:blip r:embed="rId3" cstate="print"/>
          <a:srcRect t="15094" r="3893"/>
          <a:stretch>
            <a:fillRect/>
          </a:stretch>
        </p:blipFill>
        <p:spPr bwMode="auto">
          <a:xfrm>
            <a:off x="0" y="0"/>
            <a:ext cx="1447800" cy="1206500"/>
          </a:xfrm>
          <a:prstGeom prst="rect">
            <a:avLst/>
          </a:prstGeom>
          <a:noFill/>
          <a:ln w="12700">
            <a:solidFill>
              <a:srgbClr val="E8D8A4"/>
            </a:solidFill>
            <a:miter lim="800000"/>
            <a:headEnd/>
            <a:tailEnd/>
          </a:ln>
        </p:spPr>
      </p:pic>
    </p:spTree>
  </p:cSld>
  <p:clrMapOvr>
    <a:masterClrMapping/>
  </p:clrMapOvr>
  <p:transition spd="med">
    <p:pull dir="d"/>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1295400" y="1066800"/>
            <a:ext cx="6553200" cy="491490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spd="med">
    <p:newsflash/>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0">
              <a:schemeClr val="accent1">
                <a:lumMod val="40000"/>
                <a:lumOff val="60000"/>
              </a:schemeClr>
            </a:gs>
            <a:gs pos="50000">
              <a:schemeClr val="accent1">
                <a:lumMod val="20000"/>
                <a:lumOff val="8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38" y="0"/>
            <a:ext cx="7772400" cy="928688"/>
          </a:xfrm>
        </p:spPr>
        <p:txBody>
          <a:bodyPr/>
          <a:lstStyle/>
          <a:p>
            <a:pPr eaLnBrk="1" fontAlgn="auto" hangingPunct="1">
              <a:spcAft>
                <a:spcPts val="0"/>
              </a:spcAft>
              <a:defRPr/>
            </a:pPr>
            <a:endParaRPr lang="fa-IR" dirty="0"/>
          </a:p>
        </p:txBody>
      </p:sp>
      <p:sp>
        <p:nvSpPr>
          <p:cNvPr id="3" name="Subtitle 2"/>
          <p:cNvSpPr>
            <a:spLocks noGrp="1"/>
          </p:cNvSpPr>
          <p:nvPr>
            <p:ph type="subTitle" idx="1"/>
          </p:nvPr>
        </p:nvSpPr>
        <p:spPr>
          <a:xfrm>
            <a:off x="642938" y="1214438"/>
            <a:ext cx="8001000" cy="4424362"/>
          </a:xfrm>
        </p:spPr>
        <p:txBody>
          <a:bodyPr/>
          <a:lstStyle/>
          <a:p>
            <a:pPr algn="r" eaLnBrk="1" fontAlgn="auto" hangingPunct="1">
              <a:spcAft>
                <a:spcPts val="0"/>
              </a:spcAft>
              <a:defRPr/>
            </a:pPr>
            <a:endParaRPr lang="fa-IR" dirty="0"/>
          </a:p>
        </p:txBody>
      </p:sp>
      <p:pic>
        <p:nvPicPr>
          <p:cNvPr id="4100" name="Picture 2" descr="C:\Documents and Settings\Admin\Desktop\CLOUD12.JPG"/>
          <p:cNvPicPr>
            <a:picLocks noChangeAspect="1" noChangeArrowheads="1"/>
          </p:cNvPicPr>
          <p:nvPr/>
        </p:nvPicPr>
        <p:blipFill>
          <a:blip r:embed="rId2" cstate="print">
            <a:duotone>
              <a:schemeClr val="bg2">
                <a:shade val="45000"/>
                <a:satMod val="135000"/>
              </a:schemeClr>
              <a:prstClr val="white"/>
            </a:duotone>
          </a:blip>
          <a:srcRect/>
          <a:stretch>
            <a:fillRect/>
          </a:stretch>
        </p:blipFill>
        <p:spPr bwMode="auto">
          <a:xfrm>
            <a:off x="0" y="0"/>
            <a:ext cx="9144000" cy="6858000"/>
          </a:xfrm>
          <a:prstGeom prst="rect">
            <a:avLst/>
          </a:prstGeom>
          <a:noFill/>
          <a:ln w="9525">
            <a:noFill/>
            <a:miter lim="800000"/>
            <a:headEnd/>
            <a:tailEnd/>
          </a:ln>
        </p:spPr>
      </p:pic>
      <p:sp>
        <p:nvSpPr>
          <p:cNvPr id="7" name="Horizontal Scroll 6"/>
          <p:cNvSpPr/>
          <p:nvPr/>
        </p:nvSpPr>
        <p:spPr>
          <a:xfrm>
            <a:off x="1066800" y="609600"/>
            <a:ext cx="7315200" cy="48768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5400" dirty="0">
                <a:solidFill>
                  <a:prstClr val="white"/>
                </a:solidFill>
                <a:cs typeface="B Titr" pitchFamily="2" charset="-78"/>
              </a:rPr>
              <a:t>به نام خداوند جان و خرد</a:t>
            </a:r>
            <a:endParaRPr lang="en-US" sz="5400" dirty="0">
              <a:solidFill>
                <a:prstClr val="white"/>
              </a:solidFill>
              <a:cs typeface="B Titr" pitchFamily="2" charset="-78"/>
            </a:endParaRPr>
          </a:p>
        </p:txBody>
      </p:sp>
    </p:spTree>
  </p:cSld>
  <p:clrMapOvr>
    <a:masterClrMapping/>
  </p:clrMapOvr>
  <p:transition spd="med">
    <p:dissolve/>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05200"/>
            <a:ext cx="7772400" cy="1828800"/>
          </a:xfrm>
        </p:spPr>
        <p:txBody>
          <a:bodyPr>
            <a:normAutofit fontScale="90000"/>
          </a:bodyPr>
          <a:lstStyle/>
          <a:p>
            <a:pPr algn="ctr" rtl="1">
              <a:lnSpc>
                <a:spcPts val="4600"/>
              </a:lnSpc>
            </a:pPr>
            <a:r>
              <a:rPr lang="en-US" sz="3100" dirty="0" smtClean="0">
                <a:latin typeface="2  Titr"/>
              </a:rPr>
              <a:t/>
            </a:r>
            <a:br>
              <a:rPr lang="en-US" sz="3100" dirty="0" smtClean="0">
                <a:latin typeface="2  Titr"/>
              </a:rPr>
            </a:br>
            <a:r>
              <a:rPr lang="en-US" sz="3100" dirty="0" smtClean="0">
                <a:latin typeface="2  Titr"/>
              </a:rPr>
              <a:t/>
            </a:r>
            <a:br>
              <a:rPr lang="en-US" sz="3100" dirty="0" smtClean="0">
                <a:latin typeface="2  Titr"/>
              </a:rPr>
            </a:br>
            <a:r>
              <a:rPr lang="fa-IR" sz="3100" dirty="0" smtClean="0">
                <a:latin typeface="2  Titr"/>
              </a:rPr>
              <a:t>دستور العمل کشوری</a:t>
            </a:r>
            <a:r>
              <a:rPr lang="en-US" sz="3100" dirty="0" smtClean="0">
                <a:latin typeface="2  Titr"/>
              </a:rPr>
              <a:t/>
            </a:r>
            <a:br>
              <a:rPr lang="en-US" sz="3100" dirty="0" smtClean="0">
                <a:latin typeface="2  Titr"/>
              </a:rPr>
            </a:br>
            <a:r>
              <a:rPr lang="fa-IR" sz="3100" dirty="0" smtClean="0">
                <a:latin typeface="2  Titr"/>
              </a:rPr>
              <a:t> " برقراری تماس پوست با پوست مادر و نوزاد</a:t>
            </a:r>
            <a:r>
              <a:rPr lang="en-US" sz="3100" dirty="0" smtClean="0">
                <a:latin typeface="2  Titr"/>
              </a:rPr>
              <a:t/>
            </a:r>
            <a:br>
              <a:rPr lang="en-US" sz="3100" dirty="0" smtClean="0">
                <a:latin typeface="2  Titr"/>
              </a:rPr>
            </a:br>
            <a:r>
              <a:rPr lang="fa-IR" sz="3100" dirty="0" smtClean="0">
                <a:latin typeface="2  Titr"/>
              </a:rPr>
              <a:t>و</a:t>
            </a:r>
            <a:r>
              <a:rPr lang="en-US" sz="3100" dirty="0" smtClean="0">
                <a:latin typeface="2  Titr"/>
              </a:rPr>
              <a:t/>
            </a:r>
            <a:br>
              <a:rPr lang="en-US" sz="3100" dirty="0" smtClean="0">
                <a:latin typeface="2  Titr"/>
              </a:rPr>
            </a:br>
            <a:r>
              <a:rPr lang="fa-IR" sz="2700" dirty="0" smtClean="0">
                <a:latin typeface="2  Titr"/>
              </a:rPr>
              <a:t>شروع تغذیه با شیر مادر در ساعت اول پس از تولد</a:t>
            </a:r>
            <a:r>
              <a:rPr lang="fa-IR" sz="3100" dirty="0" smtClean="0">
                <a:latin typeface="2  Titr"/>
              </a:rPr>
              <a:t>"</a:t>
            </a:r>
            <a:r>
              <a:rPr lang="en-US" sz="3600" dirty="0" smtClean="0"/>
              <a:t/>
            </a:r>
            <a:br>
              <a:rPr lang="en-US" sz="3600" dirty="0" smtClean="0"/>
            </a:br>
            <a:r>
              <a:rPr lang="fa-IR" sz="3600" dirty="0" smtClean="0"/>
              <a:t> </a:t>
            </a:r>
            <a:r>
              <a:rPr lang="en-US" sz="3600" dirty="0" smtClean="0"/>
              <a:t/>
            </a:r>
            <a:br>
              <a:rPr lang="en-US" sz="3600" dirty="0" smtClean="0"/>
            </a:br>
            <a:r>
              <a:rPr lang="fa-IR" sz="3600" dirty="0" smtClean="0"/>
              <a:t> </a:t>
            </a:r>
            <a:r>
              <a:rPr lang="en-US" sz="3600" dirty="0" smtClean="0"/>
              <a:t/>
            </a:r>
            <a:br>
              <a:rPr lang="en-US" sz="3600" dirty="0" smtClean="0"/>
            </a:br>
            <a:r>
              <a:rPr lang="fa-IR" sz="3600" dirty="0" smtClean="0"/>
              <a:t> </a:t>
            </a:r>
            <a:r>
              <a:rPr lang="en-US" sz="3600" dirty="0" smtClean="0"/>
              <a:t/>
            </a:r>
            <a:br>
              <a:rPr lang="en-US" sz="3600" dirty="0" smtClean="0"/>
            </a:br>
            <a:endParaRPr lang="en-US" sz="3600" dirty="0"/>
          </a:p>
        </p:txBody>
      </p:sp>
      <p:sp>
        <p:nvSpPr>
          <p:cNvPr id="3" name="Subtitle 2"/>
          <p:cNvSpPr>
            <a:spLocks noGrp="1"/>
          </p:cNvSpPr>
          <p:nvPr>
            <p:ph type="subTitle" idx="1"/>
          </p:nvPr>
        </p:nvSpPr>
        <p:spPr>
          <a:xfrm>
            <a:off x="685800" y="4038600"/>
            <a:ext cx="7772400" cy="914400"/>
          </a:xfrm>
        </p:spPr>
        <p:txBody>
          <a:bodyPr>
            <a:noAutofit/>
          </a:bodyPr>
          <a:lstStyle/>
          <a:p>
            <a:pPr>
              <a:lnSpc>
                <a:spcPts val="4500"/>
              </a:lnSpc>
            </a:pPr>
            <a:r>
              <a:rPr lang="fa-IR" sz="2800" dirty="0" smtClean="0"/>
              <a:t>دکتر الهام طلاچیان</a:t>
            </a:r>
          </a:p>
          <a:p>
            <a:pPr>
              <a:lnSpc>
                <a:spcPts val="4500"/>
              </a:lnSpc>
            </a:pPr>
            <a:r>
              <a:rPr lang="fa-IR" sz="2800" dirty="0" smtClean="0"/>
              <a:t>فوق تخصص گوارش کودکان</a:t>
            </a:r>
          </a:p>
          <a:p>
            <a:pPr>
              <a:lnSpc>
                <a:spcPts val="4500"/>
              </a:lnSpc>
            </a:pPr>
            <a:r>
              <a:rPr lang="fa-IR" sz="2800" dirty="0" smtClean="0"/>
              <a:t>دانشگاه علوم پزشکی ایران</a:t>
            </a:r>
            <a:endParaRPr lang="en-US" sz="2800" dirty="0"/>
          </a:p>
        </p:txBody>
      </p:sp>
      <p:pic>
        <p:nvPicPr>
          <p:cNvPr id="5" name="Picture 3" descr="C:\Documents and Settings\User\Desktop\newborn\Newborn.jpg"/>
          <p:cNvPicPr>
            <a:picLocks noChangeAspect="1" noChangeArrowheads="1"/>
          </p:cNvPicPr>
          <p:nvPr/>
        </p:nvPicPr>
        <p:blipFill>
          <a:blip r:embed="rId2" cstate="print"/>
          <a:srcRect/>
          <a:stretch>
            <a:fillRect/>
          </a:stretch>
        </p:blipFill>
        <p:spPr bwMode="auto">
          <a:xfrm>
            <a:off x="438150" y="3581400"/>
            <a:ext cx="3829050" cy="2735263"/>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ransition spd="med">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24000" y="533400"/>
          <a:ext cx="6400800" cy="609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diamond/>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152400" y="152400"/>
          <a:ext cx="8763000" cy="647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zoom/>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183880" cy="1051560"/>
          </a:xfrm>
        </p:spPr>
        <p:txBody>
          <a:bodyPr>
            <a:normAutofit fontScale="90000"/>
          </a:bodyPr>
          <a:lstStyle/>
          <a:p>
            <a:pPr lvl="0" algn="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وظیفه تیم پزشکی در ساعت اول تولد</a:t>
            </a:r>
            <a:br>
              <a:rPr lang="fa-IR" dirty="0" smtClean="0">
                <a:latin typeface="Times New Roman"/>
                <a:ea typeface="Times New Roman"/>
                <a:cs typeface="B Titr"/>
              </a:rPr>
            </a:br>
            <a:r>
              <a:rPr lang="fa-IR" dirty="0" smtClean="0">
                <a:latin typeface="Times New Roman"/>
                <a:ea typeface="Times New Roman"/>
                <a:cs typeface="B Titr"/>
              </a:rPr>
              <a:t> (زایمان طبیعی)</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457200" y="1676400"/>
            <a:ext cx="8229600" cy="4572000"/>
          </a:xfrm>
          <a:blipFill>
            <a:blip r:embed="rId2" cstate="print">
              <a:lum bright="70000" contrast="-70000"/>
            </a:blip>
            <a:tile tx="0" ty="0" sx="100000" sy="100000" flip="none" algn="tl"/>
          </a:blipFill>
        </p:spPr>
        <p:txBody>
          <a:bodyPr>
            <a:noAutofit/>
          </a:bodyPr>
          <a:lstStyle/>
          <a:p>
            <a:pPr marL="16510" marR="0" algn="justLow" rtl="1">
              <a:lnSpc>
                <a:spcPts val="3600"/>
              </a:lnSpc>
              <a:spcBef>
                <a:spcPts val="1200"/>
              </a:spcBef>
              <a:spcAft>
                <a:spcPts val="0"/>
              </a:spcAft>
              <a:tabLst>
                <a:tab pos="287020" algn="r"/>
              </a:tabLst>
            </a:pPr>
            <a:r>
              <a:rPr lang="fa-IR" sz="2400" dirty="0" smtClean="0">
                <a:latin typeface="Times New Roman"/>
                <a:ea typeface="Times New Roman"/>
                <a:cs typeface="B Nazanin"/>
              </a:rPr>
              <a:t>براي هر مادر از آغاز ليبر تا پايان ساعت اول تولد بايد يك نفر ماما اختصاص يابد. لازم است اين فرد دوره آموزشي مراقبت ساعت اول تولد/ مشاوره شيردهي و احياي نوزاد را گذرانده باشد. وي مسئول حسن اجراي موارد زير است:</a:t>
            </a:r>
            <a:r>
              <a:rPr lang="fa-IR" sz="2400" u="sng" dirty="0" smtClean="0">
                <a:latin typeface="Times New Roman"/>
                <a:ea typeface="Times New Roman"/>
                <a:cs typeface="B Nazanin"/>
              </a:rPr>
              <a:t> </a:t>
            </a:r>
          </a:p>
          <a:p>
            <a:pPr marL="299974" lvl="1" algn="justLow" rtl="1">
              <a:lnSpc>
                <a:spcPts val="3600"/>
              </a:lnSpc>
              <a:spcBef>
                <a:spcPts val="1200"/>
              </a:spcBef>
              <a:tabLst>
                <a:tab pos="287020" algn="r"/>
              </a:tabLst>
            </a:pPr>
            <a:r>
              <a:rPr lang="fa-IR" dirty="0" smtClean="0">
                <a:latin typeface="Times New Roman"/>
                <a:ea typeface="Times New Roman"/>
                <a:cs typeface="B Nazanin"/>
              </a:rPr>
              <a:t>قبل از انجام زایمان، حداقل چند دقیقه در مورد اهميت و چگونگي "تماس پوست با پوست مادر و نوزاد بلافاصله پس از تولد و شروع تغذيه با شير مادر در ساعت اول تولد نوزاد" با مادر گفتگو کند. </a:t>
            </a:r>
            <a:endParaRPr lang="en-US" dirty="0" smtClean="0">
              <a:latin typeface="Times New Roman"/>
              <a:ea typeface="Times New Roman"/>
            </a:endParaRPr>
          </a:p>
          <a:p>
            <a:pPr marL="299974" lvl="1" algn="justLow" rtl="1">
              <a:lnSpc>
                <a:spcPts val="3600"/>
              </a:lnSpc>
              <a:spcBef>
                <a:spcPts val="1200"/>
              </a:spcBef>
              <a:tabLst>
                <a:tab pos="287020" algn="r"/>
              </a:tabLst>
            </a:pPr>
            <a:r>
              <a:rPr lang="fa-IR" dirty="0" smtClean="0">
                <a:latin typeface="Times New Roman"/>
                <a:ea typeface="Times New Roman"/>
                <a:cs typeface="B Nazanin"/>
              </a:rPr>
              <a:t>شرايط زير در اتاق زايمان فراهم باشد: دماي 28-25 درجه سانتيگراد و بدون كوران، نور اتاق ملايم تا هيچ نوري مانع تماس چشم با چشم مادر و نوزاد نشود، محیط اطراف مادر آرام باشد و سر و صدا و شلوغی آرامش مادر را به هم نزند.</a:t>
            </a:r>
            <a:endParaRPr lang="en-US" dirty="0" smtClean="0">
              <a:latin typeface="Times New Roman"/>
              <a:ea typeface="Times New Roman"/>
            </a:endParaRPr>
          </a:p>
        </p:txBody>
      </p:sp>
    </p:spTree>
  </p:cSld>
  <p:clrMapOvr>
    <a:masterClrMapping/>
  </p:clrMapOvr>
  <p:transition spd="med">
    <p:pull dir="ld"/>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183880" cy="1051560"/>
          </a:xfrm>
        </p:spPr>
        <p:txBody>
          <a:bodyPr>
            <a:normAutofit fontScale="90000"/>
          </a:bodyPr>
          <a:lstStyle/>
          <a:p>
            <a:pPr lvl="0" algn="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وظیفه تیم پزشکی در ساعت اول تولد</a:t>
            </a:r>
            <a:br>
              <a:rPr lang="fa-IR" dirty="0" smtClean="0">
                <a:latin typeface="Times New Roman"/>
                <a:ea typeface="Times New Roman"/>
                <a:cs typeface="B Titr"/>
              </a:rPr>
            </a:br>
            <a:r>
              <a:rPr lang="fa-IR" dirty="0" smtClean="0">
                <a:latin typeface="Times New Roman"/>
                <a:ea typeface="Times New Roman"/>
                <a:cs typeface="B Titr"/>
              </a:rPr>
              <a:t> (زایمان طبیعی)</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457200" y="1676400"/>
            <a:ext cx="8229600" cy="4495800"/>
          </a:xfrm>
          <a:blipFill>
            <a:blip r:embed="rId3" cstate="print">
              <a:lum bright="70000" contrast="-70000"/>
            </a:blip>
            <a:tile tx="0" ty="0" sx="100000" sy="100000" flip="none" algn="tl"/>
          </a:blipFill>
        </p:spPr>
        <p:txBody>
          <a:bodyPr>
            <a:noAutofit/>
          </a:bodyPr>
          <a:lstStyle/>
          <a:p>
            <a:pPr marL="299974" lvl="1" algn="justLow" rtl="1">
              <a:lnSpc>
                <a:spcPts val="4300"/>
              </a:lnSpc>
              <a:spcBef>
                <a:spcPts val="1800"/>
              </a:spcBef>
              <a:tabLst>
                <a:tab pos="287020" algn="r"/>
              </a:tabLst>
            </a:pPr>
            <a:r>
              <a:rPr lang="fa-IR" dirty="0" smtClean="0">
                <a:latin typeface="Times New Roman"/>
                <a:ea typeface="Times New Roman"/>
                <a:cs typeface="B Nazanin"/>
              </a:rPr>
              <a:t>مادر از لباس جلو باز استفاده کند. </a:t>
            </a:r>
            <a:endParaRPr lang="en-US" dirty="0" smtClean="0">
              <a:latin typeface="Times New Roman"/>
              <a:ea typeface="Times New Roman"/>
            </a:endParaRPr>
          </a:p>
          <a:p>
            <a:pPr marL="299974" lvl="1" algn="justLow" rtl="1">
              <a:lnSpc>
                <a:spcPts val="4300"/>
              </a:lnSpc>
              <a:spcBef>
                <a:spcPts val="1800"/>
              </a:spcBef>
              <a:tabLst>
                <a:tab pos="287020" algn="r"/>
              </a:tabLst>
            </a:pPr>
            <a:r>
              <a:rPr lang="fa-IR" dirty="0" smtClean="0">
                <a:latin typeface="Times New Roman"/>
                <a:ea typeface="Times New Roman"/>
                <a:cs typeface="B Nazanin"/>
              </a:rPr>
              <a:t>مادر در اتاق زايمان از آزادي عمل كافي جهت تحرك، خوردن و آشاميدن و حفظ محرميت و داشتن همراه آموزش ديده برخوردار باشد.</a:t>
            </a:r>
          </a:p>
          <a:p>
            <a:pPr marL="299974" lvl="1" algn="justLow" rtl="1">
              <a:lnSpc>
                <a:spcPts val="4300"/>
              </a:lnSpc>
              <a:spcBef>
                <a:spcPts val="1800"/>
              </a:spcBef>
              <a:tabLst>
                <a:tab pos="287020" algn="r"/>
              </a:tabLst>
            </a:pPr>
            <a:r>
              <a:rPr lang="fa-IR" dirty="0" smtClean="0">
                <a:latin typeface="Times New Roman"/>
                <a:ea typeface="Times New Roman"/>
                <a:cs typeface="B Nazanin"/>
              </a:rPr>
              <a:t> از زمان بستری تا قبل از اولين تغذيه پستاني، از شستشوي پستان اجتناب كنيد تا بوي ترشحات غدد اطراف نوك پستان مادر كه جلب كننده نوزاد به طرف پستان است حفظ شود.</a:t>
            </a:r>
            <a:endParaRPr lang="en-US" dirty="0" smtClean="0">
              <a:latin typeface="Times New Roman"/>
              <a:ea typeface="Times New Roman"/>
              <a:cs typeface="Traditional Arabic"/>
            </a:endParaRPr>
          </a:p>
          <a:p>
            <a:pPr algn="r">
              <a:lnSpc>
                <a:spcPts val="4300"/>
              </a:lnSpc>
              <a:spcBef>
                <a:spcPts val="1800"/>
              </a:spcBef>
              <a:buNone/>
            </a:pPr>
            <a:endParaRPr lang="en-US" sz="2400" dirty="0">
              <a:cs typeface="B Nazanin" pitchFamily="2" charset="-78"/>
            </a:endParaRPr>
          </a:p>
        </p:txBody>
      </p:sp>
    </p:spTree>
  </p:cSld>
  <p:clrMapOvr>
    <a:masterClrMapping/>
  </p:clrMapOvr>
  <p:transition spd="med">
    <p:pull dir="ld"/>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183880" cy="1051560"/>
          </a:xfrm>
        </p:spPr>
        <p:txBody>
          <a:bodyPr>
            <a:normAutofit fontScale="90000"/>
          </a:bodyPr>
          <a:lstStyle/>
          <a:p>
            <a:pPr lvl="0" algn="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وظیفه تیم پزشکی در ساعت اول تولد</a:t>
            </a:r>
            <a:br>
              <a:rPr lang="fa-IR" dirty="0" smtClean="0">
                <a:latin typeface="Times New Roman"/>
                <a:ea typeface="Times New Roman"/>
                <a:cs typeface="B Titr"/>
              </a:rPr>
            </a:br>
            <a:r>
              <a:rPr lang="fa-IR" dirty="0" smtClean="0">
                <a:latin typeface="Times New Roman"/>
                <a:ea typeface="Times New Roman"/>
                <a:cs typeface="B Titr"/>
              </a:rPr>
              <a:t> (زایمان طبیعی)</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457200" y="1676400"/>
            <a:ext cx="8229600" cy="4495800"/>
          </a:xfrm>
          <a:blipFill>
            <a:blip r:embed="rId3" cstate="print">
              <a:lum bright="70000" contrast="-70000"/>
            </a:blip>
            <a:tile tx="0" ty="0" sx="100000" sy="100000" flip="none" algn="tl"/>
          </a:blipFill>
        </p:spPr>
        <p:txBody>
          <a:bodyPr>
            <a:noAutofit/>
          </a:bodyPr>
          <a:lstStyle/>
          <a:p>
            <a:pPr marL="299974" lvl="1" algn="justLow" rtl="1">
              <a:lnSpc>
                <a:spcPts val="4400"/>
              </a:lnSpc>
              <a:spcBef>
                <a:spcPts val="1800"/>
              </a:spcBef>
              <a:tabLst>
                <a:tab pos="287020" algn="r"/>
              </a:tabLst>
            </a:pPr>
            <a:r>
              <a:rPr lang="fa-IR" dirty="0" smtClean="0">
                <a:latin typeface="Times New Roman"/>
                <a:ea typeface="Times New Roman"/>
                <a:cs typeface="B Nazanin"/>
              </a:rPr>
              <a:t>حتي الامكان از اقدامات تهاجمي مانند</a:t>
            </a:r>
            <a:r>
              <a:rPr lang="en-US" sz="2200" dirty="0" smtClean="0">
                <a:latin typeface="Times New Roman"/>
                <a:ea typeface="Times New Roman"/>
                <a:cs typeface="B Nazanin"/>
              </a:rPr>
              <a:t>Stimulation</a:t>
            </a:r>
            <a:r>
              <a:rPr lang="en-US" dirty="0" smtClean="0">
                <a:latin typeface="Times New Roman"/>
                <a:ea typeface="Times New Roman"/>
                <a:cs typeface="B Nazanin"/>
              </a:rPr>
              <a:t> </a:t>
            </a:r>
            <a:r>
              <a:rPr lang="fa-IR" dirty="0" smtClean="0">
                <a:latin typeface="Times New Roman"/>
                <a:ea typeface="Times New Roman"/>
                <a:cs typeface="B Nazanin"/>
              </a:rPr>
              <a:t>، </a:t>
            </a:r>
            <a:r>
              <a:rPr lang="en-US" sz="2200" dirty="0" smtClean="0">
                <a:latin typeface="Times New Roman"/>
                <a:ea typeface="Times New Roman"/>
                <a:cs typeface="B Nazanin"/>
              </a:rPr>
              <a:t>Induction</a:t>
            </a:r>
            <a:r>
              <a:rPr lang="fa-IR" sz="2200" dirty="0" smtClean="0">
                <a:latin typeface="Times New Roman"/>
                <a:ea typeface="Times New Roman"/>
                <a:cs typeface="B Nazanin"/>
              </a:rPr>
              <a:t> </a:t>
            </a:r>
            <a:r>
              <a:rPr lang="fa-IR" dirty="0" smtClean="0">
                <a:latin typeface="Times New Roman"/>
                <a:ea typeface="Times New Roman"/>
                <a:cs typeface="B Nazanin"/>
              </a:rPr>
              <a:t>و وصل كردن سرم اجتناب كنيد و از انجام اپيزيوتومي و زايمان در وضعيت لیتوتومی به طور روتين پرهيز نماييد. </a:t>
            </a:r>
          </a:p>
          <a:p>
            <a:pPr marL="299974" lvl="1" algn="justLow" rtl="1">
              <a:lnSpc>
                <a:spcPts val="4400"/>
              </a:lnSpc>
              <a:spcBef>
                <a:spcPts val="1800"/>
              </a:spcBef>
              <a:tabLst>
                <a:tab pos="287020" algn="r"/>
              </a:tabLst>
            </a:pPr>
            <a:r>
              <a:rPr lang="fa-IR" dirty="0" smtClean="0">
                <a:latin typeface="Times New Roman"/>
                <a:ea typeface="Times New Roman"/>
                <a:cs typeface="B Nazanin"/>
              </a:rPr>
              <a:t>در صورت انجام اپيزيوتومي و يا  نياز به ترميم پرينه، هم زمان با ترميم آن از برقراري تماس پوست با پوست مادر و نوزاد اطمينان حاصل نماييد.</a:t>
            </a:r>
          </a:p>
        </p:txBody>
      </p:sp>
    </p:spTree>
  </p:cSld>
  <p:clrMapOvr>
    <a:masterClrMapping/>
  </p:clrMapOvr>
  <p:transition spd="med">
    <p:pull dir="ld"/>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183880" cy="1051560"/>
          </a:xfrm>
        </p:spPr>
        <p:txBody>
          <a:bodyPr>
            <a:normAutofit fontScale="90000"/>
          </a:bodyPr>
          <a:lstStyle/>
          <a:p>
            <a:pPr lvl="0" algn="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وظیفه تیم پزشکی در ساعت اول تولد</a:t>
            </a:r>
            <a:br>
              <a:rPr lang="fa-IR" dirty="0" smtClean="0">
                <a:latin typeface="Times New Roman"/>
                <a:ea typeface="Times New Roman"/>
                <a:cs typeface="B Titr"/>
              </a:rPr>
            </a:br>
            <a:r>
              <a:rPr lang="fa-IR" dirty="0" smtClean="0">
                <a:latin typeface="Times New Roman"/>
                <a:ea typeface="Times New Roman"/>
                <a:cs typeface="B Titr"/>
              </a:rPr>
              <a:t> (زایمان طبیعی)</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457200" y="1676400"/>
            <a:ext cx="8229600" cy="4495800"/>
          </a:xfrm>
          <a:blipFill>
            <a:blip r:embed="rId2" cstate="print">
              <a:lum bright="70000" contrast="-70000"/>
            </a:blip>
            <a:tile tx="0" ty="0" sx="100000" sy="100000" flip="none" algn="tl"/>
          </a:blipFill>
        </p:spPr>
        <p:txBody>
          <a:bodyPr>
            <a:normAutofit/>
          </a:bodyPr>
          <a:lstStyle/>
          <a:p>
            <a:pPr marL="299974" lvl="1" algn="justLow" rtl="1">
              <a:lnSpc>
                <a:spcPts val="3500"/>
              </a:lnSpc>
              <a:spcBef>
                <a:spcPts val="1800"/>
              </a:spcBef>
              <a:tabLst>
                <a:tab pos="287020" algn="r"/>
              </a:tabLst>
            </a:pPr>
            <a:r>
              <a:rPr lang="fa-IR" dirty="0" smtClean="0">
                <a:latin typeface="Times New Roman"/>
                <a:ea typeface="Times New Roman"/>
                <a:cs typeface="B Nazanin"/>
              </a:rPr>
              <a:t>در زایمان طبيعي تسریع نشده به شرط آن که نوزاد رسیده باشد و به خوبی نفس کشیده و گریه نماید، به طور روتين نيازي به ساكشن دهان و بيني نيست (در زايمان تسريع شده ساكشن مورد نياز است).</a:t>
            </a:r>
          </a:p>
          <a:p>
            <a:pPr marL="299974" lvl="1" algn="justLow" rtl="1">
              <a:lnSpc>
                <a:spcPts val="3500"/>
              </a:lnSpc>
              <a:spcBef>
                <a:spcPts val="1800"/>
              </a:spcBef>
              <a:tabLst>
                <a:tab pos="287020" algn="r"/>
              </a:tabLst>
            </a:pPr>
            <a:r>
              <a:rPr lang="fa-IR" dirty="0" smtClean="0">
                <a:latin typeface="Times New Roman"/>
                <a:ea typeface="Times New Roman"/>
                <a:cs typeface="B Nazanin"/>
              </a:rPr>
              <a:t>بلافاصله پس از خروج نوزاد از رحم، او را در ابتدا  به صورت دمر روی شکم مادر قرار داده و ضمن خشك كردن نوزاد، سلامت وي را سريعاً ارزيابي کرده و نياز به احيا را بررسي کنید. </a:t>
            </a:r>
            <a:endParaRPr lang="en-US" dirty="0" smtClean="0">
              <a:latin typeface="Times New Roman"/>
              <a:ea typeface="Times New Roman"/>
              <a:cs typeface="Traditional Arabic"/>
            </a:endParaRPr>
          </a:p>
        </p:txBody>
      </p:sp>
      <p:pic>
        <p:nvPicPr>
          <p:cNvPr id="4" name="Picture 2" descr="IMGA0301"/>
          <p:cNvPicPr>
            <a:picLocks noChangeAspect="1" noChangeArrowheads="1"/>
          </p:cNvPicPr>
          <p:nvPr/>
        </p:nvPicPr>
        <p:blipFill>
          <a:blip r:embed="rId3" cstate="print">
            <a:lum bright="-10000" contrast="20000"/>
          </a:blip>
          <a:srcRect/>
          <a:stretch>
            <a:fillRect/>
          </a:stretch>
        </p:blipFill>
        <p:spPr bwMode="auto">
          <a:xfrm>
            <a:off x="3302000" y="4343400"/>
            <a:ext cx="2413000" cy="199072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p:pull dir="ld"/>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183880" cy="1051560"/>
          </a:xfrm>
        </p:spPr>
        <p:txBody>
          <a:bodyPr>
            <a:normAutofit fontScale="90000"/>
          </a:bodyPr>
          <a:lstStyle/>
          <a:p>
            <a:pPr lvl="0" algn="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وظیفه تیم پزشکی در ساعت اول تولد</a:t>
            </a:r>
            <a:br>
              <a:rPr lang="fa-IR" dirty="0" smtClean="0">
                <a:latin typeface="Times New Roman"/>
                <a:ea typeface="Times New Roman"/>
                <a:cs typeface="B Titr"/>
              </a:rPr>
            </a:br>
            <a:r>
              <a:rPr lang="fa-IR" dirty="0" smtClean="0">
                <a:latin typeface="Times New Roman"/>
                <a:ea typeface="Times New Roman"/>
                <a:cs typeface="B Titr"/>
              </a:rPr>
              <a:t> (زایمان طبیعی)</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457200" y="1676400"/>
            <a:ext cx="8229600" cy="4495800"/>
          </a:xfrm>
          <a:blipFill>
            <a:blip r:embed="rId3" cstate="print">
              <a:lum bright="70000" contrast="-70000"/>
            </a:blip>
            <a:tile tx="0" ty="0" sx="100000" sy="100000" flip="none" algn="tl"/>
          </a:blipFill>
        </p:spPr>
        <p:txBody>
          <a:bodyPr>
            <a:normAutofit/>
          </a:bodyPr>
          <a:lstStyle/>
          <a:p>
            <a:pPr marL="299974" lvl="1" algn="justLow" rtl="1">
              <a:lnSpc>
                <a:spcPts val="3500"/>
              </a:lnSpc>
              <a:spcBef>
                <a:spcPts val="1200"/>
              </a:spcBef>
              <a:tabLst>
                <a:tab pos="287020" algn="r"/>
              </a:tabLst>
            </a:pPr>
            <a:r>
              <a:rPr lang="fa-IR" dirty="0" smtClean="0">
                <a:latin typeface="Times New Roman"/>
                <a:ea typeface="Times New Roman"/>
                <a:cs typeface="B Nazanin"/>
              </a:rPr>
              <a:t>چنان چه نوزاد سالم است و نياز به احيا ندارد، هم چنان که روي شكم مادر قرار دارد به خشك كردن او ادامه داده و سر نوزاد را ترجيحاً با كلاه بپوشانید.</a:t>
            </a:r>
          </a:p>
          <a:p>
            <a:pPr marL="299974" lvl="1" algn="justLow" rtl="1">
              <a:lnSpc>
                <a:spcPts val="3500"/>
              </a:lnSpc>
              <a:spcBef>
                <a:spcPts val="1200"/>
              </a:spcBef>
              <a:tabLst>
                <a:tab pos="287020" algn="r"/>
              </a:tabLst>
            </a:pPr>
            <a:r>
              <a:rPr lang="fa-IR" dirty="0" smtClean="0">
                <a:latin typeface="Times New Roman"/>
                <a:ea typeface="Times New Roman"/>
                <a:cs typeface="B Nazanin"/>
              </a:rPr>
              <a:t>خشك كردن نوزاد با پارچه گرم و خشك، از سر به طرف تنه و اندام ها و بدون صدمه به ورنيكس انجام شود.</a:t>
            </a:r>
          </a:p>
          <a:p>
            <a:pPr marL="299974" lvl="1" algn="justLow" rtl="1">
              <a:lnSpc>
                <a:spcPts val="3500"/>
              </a:lnSpc>
              <a:spcBef>
                <a:spcPts val="1200"/>
              </a:spcBef>
              <a:tabLst>
                <a:tab pos="287020" algn="r"/>
              </a:tabLst>
            </a:pPr>
            <a:r>
              <a:rPr lang="fa-IR" dirty="0" smtClean="0">
                <a:latin typeface="Times New Roman"/>
                <a:ea typeface="Times New Roman"/>
                <a:cs typeface="B Nazanin"/>
              </a:rPr>
              <a:t>چنان چه شرایط فوق دقیقاً اجرا شود اين نوزادان براي گرم يا خشك كردن نياز به وارمر ندارند.</a:t>
            </a:r>
          </a:p>
          <a:p>
            <a:pPr marL="299974" lvl="1" algn="justLow" rtl="1">
              <a:lnSpc>
                <a:spcPts val="3500"/>
              </a:lnSpc>
              <a:spcBef>
                <a:spcPts val="1200"/>
              </a:spcBef>
              <a:tabLst>
                <a:tab pos="287020" algn="r"/>
              </a:tabLst>
            </a:pPr>
            <a:r>
              <a:rPr lang="fa-IR" dirty="0" smtClean="0">
                <a:latin typeface="Times New Roman"/>
                <a:ea typeface="Times New Roman"/>
                <a:cs typeface="B Nazanin"/>
              </a:rPr>
              <a:t>در صورتي كه نوزاد نيازمند احيا باشد، مطابق پروتكل احيا عمليات احياي نوزاد را انجام دهيد. </a:t>
            </a:r>
          </a:p>
          <a:p>
            <a:pPr marL="299974" lvl="1" algn="justLow" rtl="1">
              <a:lnSpc>
                <a:spcPts val="3500"/>
              </a:lnSpc>
              <a:spcBef>
                <a:spcPts val="1200"/>
              </a:spcBef>
              <a:tabLst>
                <a:tab pos="287020" algn="r"/>
              </a:tabLst>
            </a:pPr>
            <a:endParaRPr lang="en-US" dirty="0" smtClean="0">
              <a:latin typeface="Times New Roman"/>
              <a:ea typeface="Times New Roman"/>
              <a:cs typeface="Traditional Arabic"/>
            </a:endParaRPr>
          </a:p>
          <a:p>
            <a:pPr algn="r">
              <a:lnSpc>
                <a:spcPts val="3500"/>
              </a:lnSpc>
              <a:spcBef>
                <a:spcPts val="1200"/>
              </a:spcBef>
              <a:buNone/>
            </a:pPr>
            <a:endParaRPr lang="en-US" sz="2400" dirty="0">
              <a:cs typeface="B Nazanin" pitchFamily="2" charset="-78"/>
            </a:endParaRPr>
          </a:p>
        </p:txBody>
      </p:sp>
      <p:pic>
        <p:nvPicPr>
          <p:cNvPr id="4" name="Picture 2" descr="IMGA0301"/>
          <p:cNvPicPr>
            <a:picLocks noChangeAspect="1" noChangeArrowheads="1"/>
          </p:cNvPicPr>
          <p:nvPr/>
        </p:nvPicPr>
        <p:blipFill>
          <a:blip r:embed="rId4" cstate="print">
            <a:lum bright="-10000" contrast="20000"/>
          </a:blip>
          <a:srcRect/>
          <a:stretch>
            <a:fillRect/>
          </a:stretch>
        </p:blipFill>
        <p:spPr bwMode="auto">
          <a:xfrm>
            <a:off x="457200" y="457200"/>
            <a:ext cx="1600200" cy="1200150"/>
          </a:xfrm>
          <a:prstGeom prst="rect">
            <a:avLst/>
          </a:prstGeom>
          <a:noFill/>
          <a:ln w="9525">
            <a:noFill/>
            <a:miter lim="800000"/>
            <a:headEnd/>
            <a:tailEnd/>
          </a:ln>
        </p:spPr>
      </p:pic>
    </p:spTree>
  </p:cSld>
  <p:clrMapOvr>
    <a:masterClrMapping/>
  </p:clrMapOvr>
  <p:transition spd="med">
    <p:pull dir="ld"/>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183880" cy="1051560"/>
          </a:xfrm>
        </p:spPr>
        <p:txBody>
          <a:bodyPr>
            <a:normAutofit fontScale="90000"/>
          </a:bodyPr>
          <a:lstStyle/>
          <a:p>
            <a:pPr lvl="0" algn="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وظیفه تیم پزشکی در ساعت اول تولد</a:t>
            </a:r>
            <a:br>
              <a:rPr lang="fa-IR" dirty="0" smtClean="0">
                <a:latin typeface="Times New Roman"/>
                <a:ea typeface="Times New Roman"/>
                <a:cs typeface="B Titr"/>
              </a:rPr>
            </a:br>
            <a:r>
              <a:rPr lang="fa-IR" dirty="0" smtClean="0">
                <a:latin typeface="Times New Roman"/>
                <a:ea typeface="Times New Roman"/>
                <a:cs typeface="B Titr"/>
              </a:rPr>
              <a:t> (زایمان طبیعی)</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457200" y="1676400"/>
            <a:ext cx="8229600" cy="4187952"/>
          </a:xfrm>
          <a:blipFill>
            <a:blip r:embed="rId2" cstate="print">
              <a:lum bright="70000" contrast="-70000"/>
            </a:blip>
            <a:tile tx="0" ty="0" sx="100000" sy="100000" flip="none" algn="tl"/>
          </a:blipFill>
        </p:spPr>
        <p:txBody>
          <a:bodyPr>
            <a:noAutofit/>
          </a:bodyPr>
          <a:lstStyle/>
          <a:p>
            <a:pPr lvl="1" algn="r" rtl="1">
              <a:lnSpc>
                <a:spcPts val="3500"/>
              </a:lnSpc>
            </a:pPr>
            <a:r>
              <a:rPr lang="fa-IR" dirty="0" smtClean="0">
                <a:cs typeface="B Nazanin" pitchFamily="2" charset="-78"/>
              </a:rPr>
              <a:t>از گذاردن لوله در دهان یا بيني نوزاد به منظور تخليه محتويات معده، بدون انديكاسيون علمي اجتناب نمایید.</a:t>
            </a:r>
          </a:p>
          <a:p>
            <a:pPr lvl="2" algn="r" rtl="1">
              <a:lnSpc>
                <a:spcPts val="3500"/>
              </a:lnSpc>
            </a:pPr>
            <a:r>
              <a:rPr lang="fa-IR" sz="2400" dirty="0" smtClean="0">
                <a:cs typeface="B Nazanin" pitchFamily="2" charset="-78"/>
              </a:rPr>
              <a:t>انديكاسيون هاي علمي عبارتند از: </a:t>
            </a:r>
          </a:p>
          <a:p>
            <a:pPr lvl="3" algn="r" rtl="1">
              <a:lnSpc>
                <a:spcPts val="3500"/>
              </a:lnSpc>
            </a:pPr>
            <a:r>
              <a:rPr lang="fa-IR" sz="2400" dirty="0" smtClean="0">
                <a:cs typeface="B Nazanin" pitchFamily="2" charset="-78"/>
              </a:rPr>
              <a:t>ترشح فراوان بزاق از دهان </a:t>
            </a:r>
          </a:p>
          <a:p>
            <a:pPr lvl="3" algn="r" rtl="1">
              <a:lnSpc>
                <a:spcPts val="3500"/>
              </a:lnSpc>
            </a:pPr>
            <a:r>
              <a:rPr lang="fa-IR" sz="2400" dirty="0" smtClean="0">
                <a:cs typeface="B Nazanin" pitchFamily="2" charset="-78"/>
              </a:rPr>
              <a:t>دیسترس تنفسی </a:t>
            </a:r>
          </a:p>
          <a:p>
            <a:pPr lvl="3" algn="r" rtl="1">
              <a:lnSpc>
                <a:spcPts val="3500"/>
              </a:lnSpc>
            </a:pPr>
            <a:r>
              <a:rPr lang="fa-IR" sz="2400" dirty="0" smtClean="0">
                <a:cs typeface="B Nazanin" pitchFamily="2" charset="-78"/>
              </a:rPr>
              <a:t>گرفتگی شدید بینی </a:t>
            </a:r>
          </a:p>
          <a:p>
            <a:pPr lvl="3" algn="r" rtl="1">
              <a:lnSpc>
                <a:spcPts val="3500"/>
              </a:lnSpc>
            </a:pPr>
            <a:r>
              <a:rPr lang="fa-IR" sz="2400" dirty="0" smtClean="0">
                <a:cs typeface="B Nazanin" pitchFamily="2" charset="-78"/>
              </a:rPr>
              <a:t>نیاز به عملیات احیا </a:t>
            </a:r>
          </a:p>
          <a:p>
            <a:pPr lvl="3" algn="r" rtl="1">
              <a:lnSpc>
                <a:spcPts val="3500"/>
              </a:lnSpc>
            </a:pPr>
            <a:r>
              <a:rPr lang="fa-IR" sz="2400" dirty="0" smtClean="0">
                <a:cs typeface="B Nazanin" pitchFamily="2" charset="-78"/>
              </a:rPr>
              <a:t>تهویه با فشار مثبت از طریق ماسک یا لوله تراشه </a:t>
            </a:r>
          </a:p>
          <a:p>
            <a:pPr lvl="3" algn="r" rtl="1">
              <a:lnSpc>
                <a:spcPts val="3500"/>
              </a:lnSpc>
            </a:pPr>
            <a:r>
              <a:rPr lang="fa-IR" sz="2400" dirty="0" smtClean="0">
                <a:cs typeface="B Nazanin" pitchFamily="2" charset="-78"/>
              </a:rPr>
              <a:t>صلاحدید پزشک متخصص </a:t>
            </a:r>
            <a:endParaRPr lang="en-US" sz="2400" dirty="0" smtClean="0">
              <a:cs typeface="B Nazanin" pitchFamily="2" charset="-78"/>
            </a:endParaRPr>
          </a:p>
        </p:txBody>
      </p:sp>
    </p:spTree>
  </p:cSld>
  <p:clrMapOvr>
    <a:masterClrMapping/>
  </p:clrMapOvr>
  <p:transition spd="med">
    <p:pull dir="ld"/>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183880" cy="1051560"/>
          </a:xfrm>
        </p:spPr>
        <p:txBody>
          <a:bodyPr>
            <a:normAutofit fontScale="90000"/>
          </a:bodyPr>
          <a:lstStyle/>
          <a:p>
            <a:pPr lvl="0" algn="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وظیفه تیم پزشکی در ساعت اول تولد</a:t>
            </a:r>
            <a:br>
              <a:rPr lang="fa-IR" dirty="0" smtClean="0">
                <a:latin typeface="Times New Roman"/>
                <a:ea typeface="Times New Roman"/>
                <a:cs typeface="B Titr"/>
              </a:rPr>
            </a:br>
            <a:r>
              <a:rPr lang="fa-IR" dirty="0" smtClean="0">
                <a:latin typeface="Times New Roman"/>
                <a:ea typeface="Times New Roman"/>
                <a:cs typeface="B Titr"/>
              </a:rPr>
              <a:t> (زایمان طبیعی)</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457200" y="1676400"/>
            <a:ext cx="8229600" cy="4187952"/>
          </a:xfrm>
          <a:blipFill>
            <a:blip r:embed="rId3" cstate="print">
              <a:lum bright="70000" contrast="-70000"/>
            </a:blip>
            <a:tile tx="0" ty="0" sx="100000" sy="100000" flip="none" algn="tl"/>
          </a:blipFill>
        </p:spPr>
        <p:txBody>
          <a:bodyPr>
            <a:noAutofit/>
          </a:bodyPr>
          <a:lstStyle/>
          <a:p>
            <a:pPr lvl="1" algn="r" rtl="1">
              <a:lnSpc>
                <a:spcPts val="3500"/>
              </a:lnSpc>
            </a:pPr>
            <a:r>
              <a:rPr lang="fa-IR" dirty="0" smtClean="0">
                <a:cs typeface="B Nazanin" pitchFamily="2" charset="-78"/>
              </a:rPr>
              <a:t>بند ناف را یک دقیقه پس از تولد در 2 و 5 سانتی متری آن کلامپ بزنید و بين آن دو را با قیچی استریل قطع کنید.</a:t>
            </a:r>
          </a:p>
          <a:p>
            <a:pPr lvl="1" algn="r" rtl="1">
              <a:lnSpc>
                <a:spcPts val="3500"/>
              </a:lnSpc>
            </a:pPr>
            <a:r>
              <a:rPr lang="fa-IR" dirty="0" smtClean="0">
                <a:cs typeface="B Nazanin" pitchFamily="2" charset="-78"/>
              </a:rPr>
              <a:t>نيازي به استفاده از ماده ضدعفونی کننده (الکل، بتادین...) و بانداژ نيست.</a:t>
            </a:r>
            <a:endParaRPr lang="en-US" dirty="0" smtClean="0">
              <a:cs typeface="B Nazanin" pitchFamily="2" charset="-78"/>
            </a:endParaRPr>
          </a:p>
        </p:txBody>
      </p:sp>
      <p:pic>
        <p:nvPicPr>
          <p:cNvPr id="4" name="Picture 3" descr="C:\Users\mahmoud\Desktop\Picture2.jpg"/>
          <p:cNvPicPr>
            <a:picLocks noChangeAspect="1" noChangeArrowheads="1"/>
          </p:cNvPicPr>
          <p:nvPr/>
        </p:nvPicPr>
        <p:blipFill>
          <a:blip r:embed="rId4" cstate="print"/>
          <a:srcRect l="2257" t="24458" r="32170" b="2014"/>
          <a:stretch>
            <a:fillRect/>
          </a:stretch>
        </p:blipFill>
        <p:spPr bwMode="auto">
          <a:xfrm>
            <a:off x="2819400" y="3590926"/>
            <a:ext cx="3751730" cy="2657474"/>
          </a:xfrm>
          <a:prstGeom prst="rect">
            <a:avLst/>
          </a:prstGeom>
          <a:ln w="38100" cap="sq">
            <a:solidFill>
              <a:srgbClr val="000000"/>
            </a:solidFill>
            <a:prstDash val="solid"/>
            <a:miter lim="800000"/>
          </a:ln>
          <a:effectLst>
            <a:glow rad="228600">
              <a:schemeClr val="accent2">
                <a:satMod val="175000"/>
                <a:alpha val="40000"/>
              </a:schemeClr>
            </a:glow>
            <a:outerShdw blurRad="50800" dist="38100" dir="2700000" algn="tl" rotWithShape="0">
              <a:srgbClr val="000000">
                <a:alpha val="43000"/>
              </a:srgbClr>
            </a:outerShdw>
          </a:effectLst>
        </p:spPr>
      </p:pic>
    </p:spTree>
  </p:cSld>
  <p:clrMapOvr>
    <a:masterClrMapping/>
  </p:clrMapOvr>
  <p:transition spd="med">
    <p:pull dir="ld"/>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183880" cy="1051560"/>
          </a:xfrm>
        </p:spPr>
        <p:txBody>
          <a:bodyPr>
            <a:normAutofit fontScale="90000"/>
          </a:bodyPr>
          <a:lstStyle/>
          <a:p>
            <a:pPr lvl="0" algn="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وظیفه تیم پزشکی در ساعت اول تولد</a:t>
            </a:r>
            <a:br>
              <a:rPr lang="fa-IR" dirty="0" smtClean="0">
                <a:latin typeface="Times New Roman"/>
                <a:ea typeface="Times New Roman"/>
                <a:cs typeface="B Titr"/>
              </a:rPr>
            </a:br>
            <a:r>
              <a:rPr lang="fa-IR" dirty="0" smtClean="0">
                <a:latin typeface="Times New Roman"/>
                <a:ea typeface="Times New Roman"/>
                <a:cs typeface="B Titr"/>
              </a:rPr>
              <a:t> (زایمان طبیعی)</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457200" y="1676400"/>
            <a:ext cx="8229600" cy="4187952"/>
          </a:xfrm>
          <a:blipFill>
            <a:blip r:embed="rId2" cstate="print">
              <a:lum bright="70000" contrast="-70000"/>
            </a:blip>
            <a:tile tx="0" ty="0" sx="100000" sy="100000" flip="none" algn="tl"/>
          </a:blipFill>
        </p:spPr>
        <p:txBody>
          <a:bodyPr>
            <a:noAutofit/>
          </a:bodyPr>
          <a:lstStyle/>
          <a:p>
            <a:pPr lvl="1" algn="r" rtl="1"/>
            <a:r>
              <a:rPr lang="fa-IR" dirty="0" smtClean="0">
                <a:cs typeface="B Nazanin" pitchFamily="2" charset="-78"/>
              </a:rPr>
              <a:t>نوزاد را هم چنان كه لخت است کمی به طرف بالاتر روی قفسه سينه مادر بين پستان هایش قرار دهید طوری که چشمان او در سطح  نوک پستان مادر باشد.</a:t>
            </a:r>
          </a:p>
          <a:p>
            <a:pPr lvl="1" algn="r" rtl="1"/>
            <a:r>
              <a:rPr lang="fa-IR" dirty="0" smtClean="0">
                <a:cs typeface="B Nazanin" pitchFamily="2" charset="-78"/>
              </a:rPr>
              <a:t>مادر و نوزاد را با هم به وسیله پتوي گرم، نرم، تميز و لطیف بپوشانيد تا تماس پوستی آنان ادامه یافته و گرماي بدن مادر و نوزاد حفظ شود. </a:t>
            </a:r>
          </a:p>
          <a:p>
            <a:pPr lvl="1" algn="r" rtl="1"/>
            <a:r>
              <a:rPr lang="fa-IR" dirty="0" smtClean="0">
                <a:cs typeface="B Nazanin" pitchFamily="2" charset="-78"/>
              </a:rPr>
              <a:t>اگر مادر احساس سرما مي كند، مي توانيد از وارمر استفاده كنيد (در فاصله مناسب از مادر و نوزاد و بالاي تنه مادر باشد). </a:t>
            </a:r>
          </a:p>
        </p:txBody>
      </p:sp>
      <p:pic>
        <p:nvPicPr>
          <p:cNvPr id="5" name="Picture 2" descr="920369F first feed pink towel small"/>
          <p:cNvPicPr>
            <a:picLocks noChangeAspect="1" noChangeArrowheads="1"/>
          </p:cNvPicPr>
          <p:nvPr/>
        </p:nvPicPr>
        <p:blipFill>
          <a:blip r:embed="rId3" cstate="print">
            <a:lum bright="14000"/>
          </a:blip>
          <a:srcRect/>
          <a:stretch>
            <a:fillRect/>
          </a:stretch>
        </p:blipFill>
        <p:spPr bwMode="auto">
          <a:xfrm>
            <a:off x="2743200" y="4267200"/>
            <a:ext cx="3149600" cy="2362200"/>
          </a:xfrm>
          <a:prstGeom prst="roundRect">
            <a:avLst>
              <a:gd name="adj" fmla="val 11111"/>
            </a:avLst>
          </a:prstGeom>
          <a:ln w="190500" cap="rnd">
            <a:solidFill>
              <a:srgbClr val="C8C6BD"/>
            </a:solidFill>
            <a:prstDash val="solid"/>
          </a:ln>
          <a:effectLst>
            <a:glow rad="228600">
              <a:schemeClr val="accent1">
                <a:satMod val="175000"/>
                <a:alpha val="40000"/>
              </a:schemeClr>
            </a:glow>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Tree>
  </p:cSld>
  <p:clrMapOvr>
    <a:masterClrMapping/>
  </p:clrMapOvr>
  <p:transition spd="med">
    <p:pull dir="ld"/>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183880" cy="1051560"/>
          </a:xfrm>
        </p:spPr>
        <p:txBody>
          <a:bodyPr>
            <a:normAutofit fontScale="90000"/>
          </a:bodyPr>
          <a:lstStyle/>
          <a:p>
            <a:pPr lvl="0" algn="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
            </a:r>
            <a:br>
              <a:rPr lang="fa-IR" dirty="0" smtClean="0">
                <a:latin typeface="Times New Roman"/>
                <a:ea typeface="Times New Roman"/>
                <a:cs typeface="B Titr"/>
              </a:rPr>
            </a:br>
            <a:r>
              <a:rPr lang="fa-IR" dirty="0" smtClean="0">
                <a:latin typeface="Times New Roman"/>
                <a:ea typeface="Times New Roman"/>
                <a:cs typeface="B Titr"/>
              </a:rPr>
              <a:t>وظیفه تیم پزشکی در ساعت اول تولد</a:t>
            </a:r>
            <a:br>
              <a:rPr lang="fa-IR" dirty="0" smtClean="0">
                <a:latin typeface="Times New Roman"/>
                <a:ea typeface="Times New Roman"/>
                <a:cs typeface="B Titr"/>
              </a:rPr>
            </a:br>
            <a:r>
              <a:rPr lang="fa-IR" dirty="0" smtClean="0">
                <a:latin typeface="Times New Roman"/>
                <a:ea typeface="Times New Roman"/>
                <a:cs typeface="B Titr"/>
              </a:rPr>
              <a:t> (زایمان طبیعی)</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a:xfrm>
            <a:off x="457200" y="1676400"/>
            <a:ext cx="8229600" cy="4187952"/>
          </a:xfrm>
          <a:blipFill>
            <a:blip r:embed="rId2" cstate="print">
              <a:lum bright="70000" contrast="-70000"/>
            </a:blip>
            <a:tile tx="0" ty="0" sx="100000" sy="100000" flip="none" algn="tl"/>
          </a:blipFill>
        </p:spPr>
        <p:txBody>
          <a:bodyPr>
            <a:noAutofit/>
          </a:bodyPr>
          <a:lstStyle/>
          <a:p>
            <a:pPr lvl="1" algn="r" rtl="1">
              <a:lnSpc>
                <a:spcPts val="3000"/>
              </a:lnSpc>
              <a:spcBef>
                <a:spcPts val="1200"/>
              </a:spcBef>
            </a:pPr>
            <a:r>
              <a:rPr lang="fa-IR" dirty="0" smtClean="0">
                <a:cs typeface="B Nazanin" pitchFamily="2" charset="-78"/>
              </a:rPr>
              <a:t>به منظور تماس چشمي مادر و نوزاد، سر مادر کمی بالاتر قرار گیرد (فاصله كانوني ديد نوزاد 19 سانتي متر است و با قرار گرفتن در اين فاصله، قادر به مشاهده صورت مادر مي باشد). در این حالت، مادر می تواند ناظر حركات و توانائي هاي او هم باشد و به محض آمادگی نوزاد او را شیر بدهد.</a:t>
            </a:r>
          </a:p>
          <a:p>
            <a:pPr lvl="1" algn="r" rtl="1">
              <a:lnSpc>
                <a:spcPts val="3000"/>
              </a:lnSpc>
              <a:spcBef>
                <a:spcPts val="1200"/>
              </a:spcBef>
            </a:pPr>
            <a:r>
              <a:rPr lang="fa-IR" dirty="0" smtClean="0">
                <a:cs typeface="B Nazanin" pitchFamily="2" charset="-78"/>
              </a:rPr>
              <a:t>درتمام مدت تماس (به مدت یک ساعت) سلامت نوزاد، تنفس و دماي بدن او را هر 15 دقیقه یک بار کنترل و ثبت کنید. </a:t>
            </a:r>
          </a:p>
          <a:p>
            <a:pPr lvl="1" algn="r" rtl="1">
              <a:lnSpc>
                <a:spcPts val="3000"/>
              </a:lnSpc>
              <a:spcBef>
                <a:spcPts val="1200"/>
              </a:spcBef>
            </a:pPr>
            <a:r>
              <a:rPr lang="fa-IR" dirty="0" smtClean="0">
                <a:cs typeface="B Nazanin" pitchFamily="2" charset="-78"/>
              </a:rPr>
              <a:t>مراقب باشيد نوزاد در مدت تماس با مادر به طور مناسب نگه داري شده و سقوط نكند. </a:t>
            </a:r>
          </a:p>
          <a:p>
            <a:pPr lvl="1" algn="r" rtl="1">
              <a:lnSpc>
                <a:spcPts val="3000"/>
              </a:lnSpc>
              <a:spcBef>
                <a:spcPts val="1200"/>
              </a:spcBef>
            </a:pPr>
            <a:r>
              <a:rPr lang="fa-IR" dirty="0" smtClean="0">
                <a:cs typeface="B Nazanin" pitchFamily="2" charset="-78"/>
              </a:rPr>
              <a:t>کنترل علائم حياتي مادر و مراقبت روتین وی را انجام دهید.</a:t>
            </a:r>
            <a:endParaRPr lang="en-US" dirty="0" smtClean="0">
              <a:cs typeface="B Nazanin" pitchFamily="2" charset="-78"/>
            </a:endParaRPr>
          </a:p>
        </p:txBody>
      </p:sp>
    </p:spTree>
  </p:cSld>
  <p:clrMapOvr>
    <a:masterClrMapping/>
  </p:clrMapOvr>
  <p:transition spd="med">
    <p:pull dir="ld"/>
  </p:transition>
  <p:timing>
    <p:tnLst>
      <p:par>
        <p:cTn id="1" dur="indefinite" restart="never" nodeType="tmRoot"/>
      </p:par>
    </p:tnLst>
  </p:timing>
</p:sld>
</file>

<file path=ppt/theme/_rels/theme13.xml.rels><?xml version="1.0" encoding="UTF-8" standalone="yes"?>
<Relationships xmlns="http://schemas.openxmlformats.org/package/2006/relationships"><Relationship Id="rId1" Type="http://schemas.openxmlformats.org/officeDocument/2006/relationships/image" Target="../media/image5.jpeg"/></Relationships>
</file>

<file path=ppt/theme/_rels/theme14.xml.rels><?xml version="1.0" encoding="UTF-8" standalone="yes"?>
<Relationships xmlns="http://schemas.openxmlformats.org/package/2006/relationships"><Relationship Id="rId1" Type="http://schemas.openxmlformats.org/officeDocument/2006/relationships/image" Target="../media/image6.jpeg"/></Relationships>
</file>

<file path=ppt/theme/_rels/theme15.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9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0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Flow">
  <a:themeElements>
    <a:clrScheme name="Custom 29">
      <a:dk1>
        <a:sysClr val="windowText" lastClr="000000"/>
      </a:dk1>
      <a:lt1>
        <a:srgbClr val="76D9E8"/>
      </a:lt1>
      <a:dk2>
        <a:srgbClr val="BCDCF9"/>
      </a:dk2>
      <a:lt2>
        <a:srgbClr val="DBF5F9"/>
      </a:lt2>
      <a:accent1>
        <a:srgbClr val="BCDCF9"/>
      </a:accent1>
      <a:accent2>
        <a:srgbClr val="7030A0"/>
      </a:accent2>
      <a:accent3>
        <a:srgbClr val="BCDCF9"/>
      </a:accent3>
      <a:accent4>
        <a:srgbClr val="9900FF"/>
      </a:accent4>
      <a:accent5>
        <a:srgbClr val="FF0066"/>
      </a:accent5>
      <a:accent6>
        <a:srgbClr val="33CC33"/>
      </a:accent6>
      <a:hlink>
        <a:srgbClr val="FF66FF"/>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4.xml><?xml version="1.0" encoding="utf-8"?>
<a:theme xmlns:a="http://schemas.openxmlformats.org/drawingml/2006/main" name="Austi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15.xml><?xml version="1.0" encoding="utf-8"?>
<a:theme xmlns:a="http://schemas.openxmlformats.org/drawingml/2006/main" name="Aspect">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16.xml><?xml version="1.0" encoding="utf-8"?>
<a:theme xmlns:a="http://schemas.openxmlformats.org/drawingml/2006/main" name="1_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cs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cs typeface="Arial"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7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8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Custom 29">
    <a:dk1>
      <a:sysClr val="windowText" lastClr="000000"/>
    </a:dk1>
    <a:lt1>
      <a:srgbClr val="76D9E8"/>
    </a:lt1>
    <a:dk2>
      <a:srgbClr val="BCDCF9"/>
    </a:dk2>
    <a:lt2>
      <a:srgbClr val="DBF5F9"/>
    </a:lt2>
    <a:accent1>
      <a:srgbClr val="BCDCF9"/>
    </a:accent1>
    <a:accent2>
      <a:srgbClr val="7030A0"/>
    </a:accent2>
    <a:accent3>
      <a:srgbClr val="BCDCF9"/>
    </a:accent3>
    <a:accent4>
      <a:srgbClr val="9900FF"/>
    </a:accent4>
    <a:accent5>
      <a:srgbClr val="FF0066"/>
    </a:accent5>
    <a:accent6>
      <a:srgbClr val="33CC33"/>
    </a:accent6>
    <a:hlink>
      <a:srgbClr val="FF66FF"/>
    </a:hlink>
    <a:folHlink>
      <a:srgbClr val="85DFD0"/>
    </a:folHlink>
  </a:clrScheme>
</a:themeOverride>
</file>

<file path=ppt/theme/themeOverride2.xml><?xml version="1.0" encoding="utf-8"?>
<a:themeOverride xmlns:a="http://schemas.openxmlformats.org/drawingml/2006/main">
  <a:clrScheme name="Custom 29">
    <a:dk1>
      <a:sysClr val="windowText" lastClr="000000"/>
    </a:dk1>
    <a:lt1>
      <a:srgbClr val="76D9E8"/>
    </a:lt1>
    <a:dk2>
      <a:srgbClr val="BCDCF9"/>
    </a:dk2>
    <a:lt2>
      <a:srgbClr val="DBF5F9"/>
    </a:lt2>
    <a:accent1>
      <a:srgbClr val="BCDCF9"/>
    </a:accent1>
    <a:accent2>
      <a:srgbClr val="7030A0"/>
    </a:accent2>
    <a:accent3>
      <a:srgbClr val="BCDCF9"/>
    </a:accent3>
    <a:accent4>
      <a:srgbClr val="9900FF"/>
    </a:accent4>
    <a:accent5>
      <a:srgbClr val="FF0066"/>
    </a:accent5>
    <a:accent6>
      <a:srgbClr val="33CC33"/>
    </a:accent6>
    <a:hlink>
      <a:srgbClr val="FF66FF"/>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3748</TotalTime>
  <Words>6600</Words>
  <Application>Microsoft Office PowerPoint</Application>
  <PresentationFormat>On-screen Show (4:3)</PresentationFormat>
  <Paragraphs>535</Paragraphs>
  <Slides>112</Slides>
  <Notes>31</Notes>
  <HiddenSlides>2</HiddenSlides>
  <MMClips>0</MMClips>
  <ScaleCrop>false</ScaleCrop>
  <HeadingPairs>
    <vt:vector size="4" baseType="variant">
      <vt:variant>
        <vt:lpstr>Theme</vt:lpstr>
      </vt:variant>
      <vt:variant>
        <vt:i4>16</vt:i4>
      </vt:variant>
      <vt:variant>
        <vt:lpstr>Slide Titles</vt:lpstr>
      </vt:variant>
      <vt:variant>
        <vt:i4>112</vt:i4>
      </vt:variant>
    </vt:vector>
  </HeadingPairs>
  <TitlesOfParts>
    <vt:vector size="128" baseType="lpstr">
      <vt:lpstr>Custom Design</vt:lpstr>
      <vt:lpstr>1_Custom Design</vt:lpstr>
      <vt:lpstr>2_Custom Design</vt:lpstr>
      <vt:lpstr>3_Custom Design</vt:lpstr>
      <vt:lpstr>4_Custom Design</vt:lpstr>
      <vt:lpstr>5_Custom Design</vt:lpstr>
      <vt:lpstr>6_Custom Design</vt:lpstr>
      <vt:lpstr>7_Custom Design</vt:lpstr>
      <vt:lpstr>8_Custom Design</vt:lpstr>
      <vt:lpstr>9_Custom Design</vt:lpstr>
      <vt:lpstr>10_Custom Design</vt:lpstr>
      <vt:lpstr>11_Custom Design</vt:lpstr>
      <vt:lpstr>Flow</vt:lpstr>
      <vt:lpstr>Austin</vt:lpstr>
      <vt:lpstr>Aspect</vt:lpstr>
      <vt:lpstr>1_Level</vt:lpstr>
      <vt:lpstr>PowerPoint Presentation</vt:lpstr>
      <vt:lpstr>شواهد، فواید و اهميت  تماس پوست با پوست مادر و نوزاد و شروع تغذیه طی ساعت اول تولد </vt:lpstr>
      <vt:lpstr>ده اقدام براي تغذیه موفق با شیر مادر در  بيمارستان دوستدار کودک</vt:lpstr>
      <vt:lpstr>ده اقدام براي تغذیه موفق با شیر مادر در  بيمارستان دوستدار کودک</vt:lpstr>
      <vt:lpstr>ده اقدام براي تغذیه موفق با شیر مادر در  بيمارستان دوستدار کودک</vt:lpstr>
      <vt:lpstr>ده اقدام براي تغذیه موفق با شیر مادر در  بيمارستان دوستدار کودک</vt:lpstr>
      <vt:lpstr>PowerPoint Presentation</vt:lpstr>
      <vt:lpstr>اقدام چهارم</vt:lpstr>
      <vt:lpstr>PowerPoint Presentation</vt:lpstr>
      <vt:lpstr>اقدام چهارم</vt:lpstr>
      <vt:lpstr>PowerPoint Presentation</vt:lpstr>
      <vt:lpstr>مزایای شروع به موقع تغذیه با شیر مادر برای مادر و نوزاد </vt:lpstr>
      <vt:lpstr>مزایای شروع به موقع تغذیه با شیر مادر برای مادر و نوزاد </vt:lpstr>
      <vt:lpstr>مزایای شروع به موقع تغذیه با شیر مادر برای مادر و نوزاد </vt:lpstr>
      <vt:lpstr>مزایای شروع به موقع تغذیه با شیر مادر برای مادر و نوزاد </vt:lpstr>
      <vt:lpstr>مزایای شروع به موقع تغذیه با شیر مادر برای مادر و نوزاد </vt:lpstr>
      <vt:lpstr>مزایای شروع به موقع تغذیه با شیر مادر برای مادر و نوزاد </vt:lpstr>
      <vt:lpstr>مزایای شروع به موقع تغذیه با شیر مادر برای مادر و نوزاد </vt:lpstr>
      <vt:lpstr>مزایای شروع به موقع تغذیه با شیر مادر برای مادر و نوزاد </vt:lpstr>
      <vt:lpstr>مزایای شروع به موقع تغذیه با شیر مادر برای مادر و نوزاد </vt:lpstr>
      <vt:lpstr>مزایای شروع به موقع تغذیه با شیر مادر برای مادر و نوزاد </vt:lpstr>
      <vt:lpstr>PowerPoint Presentation</vt:lpstr>
      <vt:lpstr>چگونگي توليد و ترشح شير، ادامه شيردهي، ارزيابي مادر و نوزاد و  چگونگي انجام آن در زايمان طبيعي و سزارين</vt:lpstr>
      <vt:lpstr>PowerPoint Presentation</vt:lpstr>
      <vt:lpstr>تعریف</vt:lpstr>
      <vt:lpstr>   فرآيند توليد شير </vt:lpstr>
      <vt:lpstr>فاكتورهايي كه توليد شير مادر را مختل مي كنند </vt:lpstr>
      <vt:lpstr>توصیه ها</vt:lpstr>
      <vt:lpstr>كمك به تغذيه با شير مادر </vt:lpstr>
      <vt:lpstr>توصیه ها</vt:lpstr>
      <vt:lpstr>مراقبت از مادر</vt:lpstr>
      <vt:lpstr>مراقبت از مادر</vt:lpstr>
      <vt:lpstr>مراقبت از مادر</vt:lpstr>
      <vt:lpstr>مراقبت از مادر</vt:lpstr>
      <vt:lpstr>مراقبت از مادر</vt:lpstr>
      <vt:lpstr>فرم مشاهده شيردهي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فرم ثبت مشاهده شیردهی</vt:lpstr>
      <vt:lpstr>فرم ثبت مشاهده شیردهی</vt:lpstr>
      <vt:lpstr>فرم ثبت مشاهده شیردهی</vt:lpstr>
      <vt:lpstr>فرم ثبت مشاهده شیردهی</vt:lpstr>
      <vt:lpstr>فرم ثبت مشاهده شیردهی</vt:lpstr>
      <vt:lpstr>فرم ثبت مشاهده شیردهی</vt:lpstr>
      <vt:lpstr>فرم ثبت مشاهده شیردهی</vt:lpstr>
      <vt:lpstr>فرم ثبت مشاهده شیردهی</vt:lpstr>
      <vt:lpstr>فرم ثبت مشاهده شیردهی</vt:lpstr>
      <vt:lpstr>فرم ثبت مشاهده شیردهی</vt:lpstr>
      <vt:lpstr>فرم ثبت مشاهده شیردهی</vt:lpstr>
      <vt:lpstr>فرم ثبت مشاهده شیردهی</vt:lpstr>
      <vt:lpstr>فرم ثبت مشاهده شیردهی</vt:lpstr>
      <vt:lpstr>فرم غربالگری تغذیه با شیر مادر (6-4 روزگی) </vt:lpstr>
      <vt:lpstr>فرم غربالگری تغذیه با شیر مادر (6-4 روزگی) </vt:lpstr>
      <vt:lpstr>فرم غربالگری تغذیه با شیر مادر (6-4 روزگی) </vt:lpstr>
      <vt:lpstr>فرم غربالگری تغذیه با شیر مادر (6-4 روزگی) </vt:lpstr>
      <vt:lpstr>حمایت از تغذیه با شیرمادر  در زايمان طبیعی</vt:lpstr>
      <vt:lpstr>نیازهای مادر در طی زایمان</vt:lpstr>
      <vt:lpstr>PowerPoint Presentation</vt:lpstr>
      <vt:lpstr>حمايت در طی درد زايمان </vt:lpstr>
      <vt:lpstr>مزایای حمایت از مادر</vt:lpstr>
      <vt:lpstr>حمایت های غیردارویی همراه</vt:lpstr>
      <vt:lpstr>روش های غیر دارویی تسکین درد </vt:lpstr>
      <vt:lpstr>خطرات درمان های دارویی ضد درد</vt:lpstr>
      <vt:lpstr>غذاهای سبک در مرحله درد </vt:lpstr>
      <vt:lpstr>مایعات در مرحله درد </vt:lpstr>
      <vt:lpstr>چگونگي كمك برای اولین تغذیه با شیر مادر    </vt:lpstr>
      <vt:lpstr>چگونگي كمك برای اولین تغذیه با شیر مادر    </vt:lpstr>
      <vt:lpstr>چگونگي كمك برای اولین تغذیه با شیر مادر   </vt:lpstr>
      <vt:lpstr>PowerPoint Presentation</vt:lpstr>
      <vt:lpstr>چگونگي كمك برای اولین تغذیه با شیر مادر   </vt:lpstr>
      <vt:lpstr>نقش کاركنان بهداشتی درمانی  </vt:lpstr>
      <vt:lpstr>حمایت از تغذیه با شیرمادر  در زايمان سزارین</vt:lpstr>
      <vt:lpstr>مشکلات مادر</vt:lpstr>
      <vt:lpstr>مشکلات نوزاد</vt:lpstr>
      <vt:lpstr>کارمند بهداشتی درمانی حامی برای اولین شیردهی</vt:lpstr>
      <vt:lpstr>کارمند بهداشتی درمانی حامی برای اولین شیردهی</vt:lpstr>
      <vt:lpstr>PowerPoint Presentation</vt:lpstr>
      <vt:lpstr>شروع شیردهی</vt:lpstr>
      <vt:lpstr>کمک به مادر برای قرارگیری در وضعیت راحت</vt:lpstr>
      <vt:lpstr>کمک به مادر برای قرارگیری در وضعیت راحت</vt:lpstr>
      <vt:lpstr>کمک به مادر برای قرارگیری در وضعیت راحت</vt:lpstr>
      <vt:lpstr>PowerPoint Presentation</vt:lpstr>
      <vt:lpstr>PowerPoint Presentation</vt:lpstr>
      <vt:lpstr>  دستور العمل کشوری  " برقراری تماس پوست با پوست مادر و نوزاد و شروع تغذیه با شیر مادر در ساعت اول پس از تولد"       </vt:lpstr>
      <vt:lpstr>PowerPoint Presentation</vt:lpstr>
      <vt:lpstr>      وظیفه تیم پزشکی در ساعت اول تولد  (زایمان طبیعی) </vt:lpstr>
      <vt:lpstr>      وظیفه تیم پزشکی در ساعت اول تولد  (زایمان طبیعی) </vt:lpstr>
      <vt:lpstr>      وظیفه تیم پزشکی در ساعت اول تولد  (زایمان طبیعی) </vt:lpstr>
      <vt:lpstr>      وظیفه تیم پزشکی در ساعت اول تولد  (زایمان طبیعی) </vt:lpstr>
      <vt:lpstr>      وظیفه تیم پزشکی در ساعت اول تولد  (زایمان طبیعی) </vt:lpstr>
      <vt:lpstr>      وظیفه تیم پزشکی در ساعت اول تولد  (زایمان طبیعی) </vt:lpstr>
      <vt:lpstr>      وظیفه تیم پزشکی در ساعت اول تولد  (زایمان طبیعی) </vt:lpstr>
      <vt:lpstr>      وظیفه تیم پزشکی در ساعت اول تولد  (زایمان طبیعی) </vt:lpstr>
      <vt:lpstr>      وظیفه تیم پزشکی در ساعت اول تولد  (زایمان طبیعی) </vt:lpstr>
      <vt:lpstr>      وظیفه تیم پزشکی در ساعت اول تولد  (زایمان طبیعی) </vt:lpstr>
      <vt:lpstr>     </vt:lpstr>
      <vt:lpstr>      وظیفه تیم پزشکی در ساعت اول تولد  (زایمان طبیعی) </vt:lpstr>
      <vt:lpstr>      وظیفه تیم پزشکی در ساعت اول تولد  (سزارین با بی حسی ناحیه ای اسپاينال يا اپي دورال) </vt:lpstr>
      <vt:lpstr>      وظیفه تیم پزشکی در ساعت اول تولد  (سزارین با بی حسی ناحیه ای اسپاينال يا اپي دورال) </vt:lpstr>
      <vt:lpstr>        وظیفه تیم پزشکی در ساعت اول تولد  (سزارین با بی حسی ناحیه ای اسپاينال يا اپي دورال)  </vt:lpstr>
      <vt:lpstr>      وظیفه تیم پزشکی در ساعت اول تولد  (سزارین با بی هوشی عمومی) </vt:lpstr>
      <vt:lpstr>        وظیفه تیم پزشکی در ساعت اول تولد  (سزارین با بی هوشی عمومی )  </vt:lpstr>
      <vt:lpstr>        وظیفه تیم پزشکی در ساعت اول تولد بخش پس از زايمان ( (POST PARTUM  </vt:lpstr>
      <vt:lpstr>        وظیفه تیم پزشکی در ساعت اول تولد بخش پس از زايمان ( (POST PARTUM  </vt:lpstr>
      <vt:lpstr>PowerPoint Presentation</vt:lpstr>
      <vt:lpstr>A Baby's 9 Instinctive Stages the breast in the first hour of life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09183418718</cp:lastModifiedBy>
  <cp:revision>322</cp:revision>
  <dcterms:created xsi:type="dcterms:W3CDTF">2014-05-15T12:06:20Z</dcterms:created>
  <dcterms:modified xsi:type="dcterms:W3CDTF">2017-07-28T19:28:43Z</dcterms:modified>
</cp:coreProperties>
</file>